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handoutMasterIdLst>
    <p:handoutMasterId r:id="rId28"/>
  </p:handoutMasterIdLst>
  <p:sldIdLst>
    <p:sldId id="316" r:id="rId2"/>
    <p:sldId id="317" r:id="rId3"/>
    <p:sldId id="302" r:id="rId4"/>
    <p:sldId id="353" r:id="rId5"/>
    <p:sldId id="360" r:id="rId6"/>
    <p:sldId id="336" r:id="rId7"/>
    <p:sldId id="289" r:id="rId8"/>
    <p:sldId id="355" r:id="rId9"/>
    <p:sldId id="356" r:id="rId10"/>
    <p:sldId id="357" r:id="rId11"/>
    <p:sldId id="358" r:id="rId12"/>
    <p:sldId id="340" r:id="rId13"/>
    <p:sldId id="341" r:id="rId14"/>
    <p:sldId id="342" r:id="rId15"/>
    <p:sldId id="363" r:id="rId16"/>
    <p:sldId id="337" r:id="rId17"/>
    <p:sldId id="335" r:id="rId18"/>
    <p:sldId id="318" r:id="rId19"/>
    <p:sldId id="319" r:id="rId20"/>
    <p:sldId id="359" r:id="rId21"/>
    <p:sldId id="346" r:id="rId22"/>
    <p:sldId id="347" r:id="rId23"/>
    <p:sldId id="352" r:id="rId24"/>
    <p:sldId id="350" r:id="rId25"/>
    <p:sldId id="362" r:id="rId26"/>
  </p:sldIdLst>
  <p:sldSz cx="9144000" cy="6858000" type="screen4x3"/>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3928" autoAdjust="0"/>
  </p:normalViewPr>
  <p:slideViewPr>
    <p:cSldViewPr>
      <p:cViewPr varScale="1">
        <p:scale>
          <a:sx n="86" d="100"/>
          <a:sy n="86" d="100"/>
        </p:scale>
        <p:origin x="13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7750C-2B80-4D3F-83F0-0621324EBF0C}"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pt-BR"/>
        </a:p>
      </dgm:t>
    </dgm:pt>
    <dgm:pt modelId="{76316E37-F547-4D25-8A6D-71F53E775EB0}">
      <dgm:prSet phldrT="[Texto]"/>
      <dgm:spPr>
        <a:solidFill>
          <a:schemeClr val="accent1">
            <a:lumMod val="50000"/>
          </a:schemeClr>
        </a:solidFill>
      </dgm:spPr>
      <dgm:t>
        <a:bodyPr/>
        <a:lstStyle/>
        <a:p>
          <a:r>
            <a:rPr lang="pt-BR" dirty="0" smtClean="0"/>
            <a:t>Consulta Pública</a:t>
          </a:r>
          <a:endParaRPr lang="pt-BR" dirty="0"/>
        </a:p>
      </dgm:t>
    </dgm:pt>
    <dgm:pt modelId="{D71DFF37-DB13-4FCF-AFDC-1930C13AC70A}" type="parTrans" cxnId="{C49B96C1-5EFD-4163-B89B-6F33C43316D5}">
      <dgm:prSet/>
      <dgm:spPr/>
      <dgm:t>
        <a:bodyPr/>
        <a:lstStyle/>
        <a:p>
          <a:endParaRPr lang="pt-BR"/>
        </a:p>
      </dgm:t>
    </dgm:pt>
    <dgm:pt modelId="{73854434-8496-4485-B9AC-ED672B15F92C}" type="sibTrans" cxnId="{C49B96C1-5EFD-4163-B89B-6F33C43316D5}">
      <dgm:prSet/>
      <dgm:spPr/>
      <dgm:t>
        <a:bodyPr/>
        <a:lstStyle/>
        <a:p>
          <a:endParaRPr lang="pt-BR"/>
        </a:p>
      </dgm:t>
    </dgm:pt>
    <dgm:pt modelId="{D3BBFB3A-2FBE-45B6-9A1F-4353B8EA4192}">
      <dgm:prSet phldrT="[Texto]" custT="1"/>
      <dgm:spPr>
        <a:ln>
          <a:solidFill>
            <a:schemeClr val="tx2"/>
          </a:solidFill>
        </a:ln>
      </dgm:spPr>
      <dgm:t>
        <a:bodyPr/>
        <a:lstStyle/>
        <a:p>
          <a:r>
            <a:rPr lang="pt-BR" sz="3200" dirty="0" smtClean="0">
              <a:solidFill>
                <a:schemeClr val="accent2"/>
              </a:solidFill>
            </a:rPr>
            <a:t>Processo de consulta e </a:t>
          </a:r>
          <a:r>
            <a:rPr lang="pt-BR" sz="3200" b="1" dirty="0" smtClean="0">
              <a:solidFill>
                <a:schemeClr val="accent2"/>
              </a:solidFill>
            </a:rPr>
            <a:t>elaboração conjunta </a:t>
          </a:r>
          <a:r>
            <a:rPr lang="pt-BR" sz="3200" dirty="0" smtClean="0">
              <a:solidFill>
                <a:schemeClr val="accent2"/>
              </a:solidFill>
            </a:rPr>
            <a:t>do Plano (definição técnica)</a:t>
          </a:r>
          <a:endParaRPr lang="pt-BR" sz="3200" dirty="0">
            <a:solidFill>
              <a:schemeClr val="accent2"/>
            </a:solidFill>
          </a:endParaRPr>
        </a:p>
      </dgm:t>
    </dgm:pt>
    <dgm:pt modelId="{98053135-ECF3-433E-8FA1-59184EFFAE3E}" type="parTrans" cxnId="{237E0E6F-4D58-4869-993F-55CCECB695C3}">
      <dgm:prSet/>
      <dgm:spPr/>
      <dgm:t>
        <a:bodyPr/>
        <a:lstStyle/>
        <a:p>
          <a:endParaRPr lang="pt-BR"/>
        </a:p>
      </dgm:t>
    </dgm:pt>
    <dgm:pt modelId="{089414A6-AD99-4C8E-BC4A-EB2C8C59BE77}" type="sibTrans" cxnId="{237E0E6F-4D58-4869-993F-55CCECB695C3}">
      <dgm:prSet/>
      <dgm:spPr/>
      <dgm:t>
        <a:bodyPr/>
        <a:lstStyle/>
        <a:p>
          <a:endParaRPr lang="pt-BR"/>
        </a:p>
      </dgm:t>
    </dgm:pt>
    <dgm:pt modelId="{539C0906-E8B9-4903-B538-1FC4F72A779E}">
      <dgm:prSet phldrT="[Texto]" custT="1"/>
      <dgm:spPr>
        <a:ln>
          <a:solidFill>
            <a:schemeClr val="tx2"/>
          </a:solidFill>
        </a:ln>
      </dgm:spPr>
      <dgm:t>
        <a:bodyPr/>
        <a:lstStyle/>
        <a:p>
          <a:pPr marL="0" indent="0"/>
          <a:r>
            <a:rPr lang="pt-BR" sz="3200" dirty="0" smtClean="0"/>
            <a:t> </a:t>
          </a:r>
          <a:r>
            <a:rPr lang="pt-BR" sz="2600" dirty="0" smtClean="0"/>
            <a:t>CONSEMA – Conselho Estadual do Meio Ambiente (CTBio – Câmara Técnica de Biodiversidade e Plenária)</a:t>
          </a:r>
          <a:endParaRPr lang="pt-BR" sz="2600" dirty="0"/>
        </a:p>
      </dgm:t>
    </dgm:pt>
    <dgm:pt modelId="{74EA7E53-67B5-49D6-9D34-E6A3D8EECFDD}" type="parTrans" cxnId="{DFE7AF94-A7BB-4A93-8C53-557791EC7DB6}">
      <dgm:prSet/>
      <dgm:spPr/>
      <dgm:t>
        <a:bodyPr/>
        <a:lstStyle/>
        <a:p>
          <a:endParaRPr lang="pt-BR"/>
        </a:p>
      </dgm:t>
    </dgm:pt>
    <dgm:pt modelId="{1E4FD21C-8F8B-4D96-8A79-5056C742029D}" type="sibTrans" cxnId="{DFE7AF94-A7BB-4A93-8C53-557791EC7DB6}">
      <dgm:prSet/>
      <dgm:spPr/>
      <dgm:t>
        <a:bodyPr/>
        <a:lstStyle/>
        <a:p>
          <a:endParaRPr lang="pt-BR"/>
        </a:p>
      </dgm:t>
    </dgm:pt>
    <dgm:pt modelId="{8051940C-8269-48FD-8BC3-EF75FD84F229}">
      <dgm:prSet phldrT="[Texto]"/>
      <dgm:spPr>
        <a:solidFill>
          <a:schemeClr val="accent1">
            <a:lumMod val="75000"/>
          </a:schemeClr>
        </a:solidFill>
      </dgm:spPr>
      <dgm:t>
        <a:bodyPr/>
        <a:lstStyle/>
        <a:p>
          <a:r>
            <a:rPr lang="pt-BR" dirty="0" smtClean="0"/>
            <a:t>Deliberação</a:t>
          </a:r>
          <a:endParaRPr lang="pt-BR" dirty="0"/>
        </a:p>
      </dgm:t>
    </dgm:pt>
    <dgm:pt modelId="{BA9FA3C5-5B9C-4F0C-9D5D-D89A206CB296}" type="parTrans" cxnId="{12364C54-0754-4D83-87AE-A7D10E7226D9}">
      <dgm:prSet/>
      <dgm:spPr/>
      <dgm:t>
        <a:bodyPr/>
        <a:lstStyle/>
        <a:p>
          <a:endParaRPr lang="pt-BR"/>
        </a:p>
      </dgm:t>
    </dgm:pt>
    <dgm:pt modelId="{60F9DD44-9D7C-488E-AFBA-928DB059ADAF}" type="sibTrans" cxnId="{12364C54-0754-4D83-87AE-A7D10E7226D9}">
      <dgm:prSet/>
      <dgm:spPr/>
      <dgm:t>
        <a:bodyPr/>
        <a:lstStyle/>
        <a:p>
          <a:endParaRPr lang="pt-BR"/>
        </a:p>
      </dgm:t>
    </dgm:pt>
    <dgm:pt modelId="{5B26FFDC-E7B9-4641-9C18-9E0C013F8552}">
      <dgm:prSet custT="1"/>
      <dgm:spPr>
        <a:ln>
          <a:solidFill>
            <a:schemeClr val="tx2"/>
          </a:solidFill>
        </a:ln>
      </dgm:spPr>
      <dgm:t>
        <a:bodyPr/>
        <a:lstStyle/>
        <a:p>
          <a:r>
            <a:rPr lang="pt-BR" sz="2600" dirty="0" smtClean="0"/>
            <a:t>Comitê de Integração dos Planos de Manejo - (Sistema Ambiental Paulista)</a:t>
          </a:r>
          <a:endParaRPr lang="pt-BR" sz="2600" dirty="0"/>
        </a:p>
      </dgm:t>
    </dgm:pt>
    <dgm:pt modelId="{BA09507A-E0EA-48C1-BFB5-D89B0E942A8E}" type="parTrans" cxnId="{B63A8F70-924F-4493-8970-712DFF2651E5}">
      <dgm:prSet/>
      <dgm:spPr/>
      <dgm:t>
        <a:bodyPr/>
        <a:lstStyle/>
        <a:p>
          <a:endParaRPr lang="pt-BR"/>
        </a:p>
      </dgm:t>
    </dgm:pt>
    <dgm:pt modelId="{189571A1-A6FF-4142-8C27-F5324683711A}" type="sibTrans" cxnId="{B63A8F70-924F-4493-8970-712DFF2651E5}">
      <dgm:prSet/>
      <dgm:spPr/>
      <dgm:t>
        <a:bodyPr/>
        <a:lstStyle/>
        <a:p>
          <a:endParaRPr lang="pt-BR"/>
        </a:p>
      </dgm:t>
    </dgm:pt>
    <dgm:pt modelId="{A98B480D-8523-4AED-8101-DD8242ADD97F}">
      <dgm:prSet phldrT="[Texto]"/>
      <dgm:spPr>
        <a:solidFill>
          <a:schemeClr val="accent1">
            <a:lumMod val="75000"/>
          </a:schemeClr>
        </a:solidFill>
      </dgm:spPr>
      <dgm:t>
        <a:bodyPr/>
        <a:lstStyle/>
        <a:p>
          <a:r>
            <a:rPr lang="pt-BR" dirty="0" smtClean="0"/>
            <a:t>Deliberação</a:t>
          </a:r>
          <a:endParaRPr lang="pt-BR" dirty="0"/>
        </a:p>
      </dgm:t>
    </dgm:pt>
    <dgm:pt modelId="{49B6155A-6670-45E5-85AD-6637D6075D46}" type="parTrans" cxnId="{9E381E92-05F6-4CAD-92BD-181C0C0A0D1D}">
      <dgm:prSet/>
      <dgm:spPr/>
      <dgm:t>
        <a:bodyPr/>
        <a:lstStyle/>
        <a:p>
          <a:endParaRPr lang="pt-BR"/>
        </a:p>
      </dgm:t>
    </dgm:pt>
    <dgm:pt modelId="{8A9C7AA7-9FA0-467B-B108-B3D22E8A562E}" type="sibTrans" cxnId="{9E381E92-05F6-4CAD-92BD-181C0C0A0D1D}">
      <dgm:prSet/>
      <dgm:spPr/>
      <dgm:t>
        <a:bodyPr/>
        <a:lstStyle/>
        <a:p>
          <a:endParaRPr lang="pt-BR"/>
        </a:p>
      </dgm:t>
    </dgm:pt>
    <dgm:pt modelId="{8022514F-9AB5-44C9-8B55-4310F5E5DE78}">
      <dgm:prSet custT="1"/>
      <dgm:spPr>
        <a:ln>
          <a:solidFill>
            <a:schemeClr val="tx2"/>
          </a:solidFill>
        </a:ln>
      </dgm:spPr>
      <dgm:t>
        <a:bodyPr/>
        <a:lstStyle/>
        <a:p>
          <a:r>
            <a:rPr lang="pt-BR" sz="2800" dirty="0" smtClean="0"/>
            <a:t>Secretário de Infraestrutura e Meio Ambiente</a:t>
          </a:r>
          <a:endParaRPr lang="pt-BR" sz="2800" dirty="0"/>
        </a:p>
      </dgm:t>
    </dgm:pt>
    <dgm:pt modelId="{940CDEC6-FDA0-496B-8A4F-4382A10F8243}" type="parTrans" cxnId="{AEDA0FDA-F3E9-446D-8422-DBD43090DCA5}">
      <dgm:prSet/>
      <dgm:spPr/>
      <dgm:t>
        <a:bodyPr/>
        <a:lstStyle/>
        <a:p>
          <a:endParaRPr lang="pt-BR"/>
        </a:p>
      </dgm:t>
    </dgm:pt>
    <dgm:pt modelId="{A6E0E25A-508E-4B50-A6D6-1A536EEA9AC4}" type="sibTrans" cxnId="{AEDA0FDA-F3E9-446D-8422-DBD43090DCA5}">
      <dgm:prSet/>
      <dgm:spPr/>
      <dgm:t>
        <a:bodyPr/>
        <a:lstStyle/>
        <a:p>
          <a:endParaRPr lang="pt-BR"/>
        </a:p>
      </dgm:t>
    </dgm:pt>
    <dgm:pt modelId="{C23C1C77-E8EC-450E-ACEF-D0C7048B508F}">
      <dgm:prSet phldrT="[Texto]"/>
      <dgm:spPr>
        <a:solidFill>
          <a:schemeClr val="accent1">
            <a:lumMod val="75000"/>
          </a:schemeClr>
        </a:solidFill>
      </dgm:spPr>
      <dgm:t>
        <a:bodyPr/>
        <a:lstStyle/>
        <a:p>
          <a:r>
            <a:rPr lang="pt-BR" dirty="0" smtClean="0"/>
            <a:t>Deliberação</a:t>
          </a:r>
          <a:endParaRPr lang="pt-BR" dirty="0"/>
        </a:p>
      </dgm:t>
    </dgm:pt>
    <dgm:pt modelId="{54952332-03AD-47FB-BF7F-1861CFC41EB5}" type="sibTrans" cxnId="{ACEE7890-C719-49E6-8027-21EDED41D168}">
      <dgm:prSet/>
      <dgm:spPr/>
      <dgm:t>
        <a:bodyPr/>
        <a:lstStyle/>
        <a:p>
          <a:endParaRPr lang="pt-BR"/>
        </a:p>
      </dgm:t>
    </dgm:pt>
    <dgm:pt modelId="{7A5FD354-51EB-4F8F-9005-60130253FD9E}" type="parTrans" cxnId="{ACEE7890-C719-49E6-8027-21EDED41D168}">
      <dgm:prSet/>
      <dgm:spPr/>
      <dgm:t>
        <a:bodyPr/>
        <a:lstStyle/>
        <a:p>
          <a:endParaRPr lang="pt-BR"/>
        </a:p>
      </dgm:t>
    </dgm:pt>
    <dgm:pt modelId="{741A672B-DAF4-4053-A5CD-D3F884DEB217}" type="pres">
      <dgm:prSet presAssocID="{DC97750C-2B80-4D3F-83F0-0621324EBF0C}" presName="linearFlow" presStyleCnt="0">
        <dgm:presLayoutVars>
          <dgm:dir/>
          <dgm:animLvl val="lvl"/>
          <dgm:resizeHandles val="exact"/>
        </dgm:presLayoutVars>
      </dgm:prSet>
      <dgm:spPr/>
      <dgm:t>
        <a:bodyPr/>
        <a:lstStyle/>
        <a:p>
          <a:endParaRPr lang="pt-BR"/>
        </a:p>
      </dgm:t>
    </dgm:pt>
    <dgm:pt modelId="{77F0BE07-9625-4BA8-ABDC-7BF222A74986}" type="pres">
      <dgm:prSet presAssocID="{76316E37-F547-4D25-8A6D-71F53E775EB0}" presName="composite" presStyleCnt="0"/>
      <dgm:spPr/>
      <dgm:t>
        <a:bodyPr/>
        <a:lstStyle/>
        <a:p>
          <a:endParaRPr lang="pt-BR"/>
        </a:p>
      </dgm:t>
    </dgm:pt>
    <dgm:pt modelId="{C04B6734-1B87-41D0-B153-C9D2AD01FACB}" type="pres">
      <dgm:prSet presAssocID="{76316E37-F547-4D25-8A6D-71F53E775EB0}" presName="parentText" presStyleLbl="alignNode1" presStyleIdx="0" presStyleCnt="4">
        <dgm:presLayoutVars>
          <dgm:chMax val="1"/>
          <dgm:bulletEnabled val="1"/>
        </dgm:presLayoutVars>
      </dgm:prSet>
      <dgm:spPr/>
      <dgm:t>
        <a:bodyPr/>
        <a:lstStyle/>
        <a:p>
          <a:endParaRPr lang="pt-BR"/>
        </a:p>
      </dgm:t>
    </dgm:pt>
    <dgm:pt modelId="{440769B2-E265-49E2-A31B-5875D53D0222}" type="pres">
      <dgm:prSet presAssocID="{76316E37-F547-4D25-8A6D-71F53E775EB0}" presName="descendantText" presStyleLbl="alignAcc1" presStyleIdx="0" presStyleCnt="4" custScaleX="96794" custScaleY="125955" custLinFactNeighborX="-1236" custLinFactNeighborY="6278">
        <dgm:presLayoutVars>
          <dgm:bulletEnabled val="1"/>
        </dgm:presLayoutVars>
      </dgm:prSet>
      <dgm:spPr/>
      <dgm:t>
        <a:bodyPr/>
        <a:lstStyle/>
        <a:p>
          <a:endParaRPr lang="pt-BR"/>
        </a:p>
      </dgm:t>
    </dgm:pt>
    <dgm:pt modelId="{1D17C1D9-E75F-4E0E-9D6E-699C158625C0}" type="pres">
      <dgm:prSet presAssocID="{73854434-8496-4485-B9AC-ED672B15F92C}" presName="sp" presStyleCnt="0"/>
      <dgm:spPr/>
      <dgm:t>
        <a:bodyPr/>
        <a:lstStyle/>
        <a:p>
          <a:endParaRPr lang="pt-BR"/>
        </a:p>
      </dgm:t>
    </dgm:pt>
    <dgm:pt modelId="{CB43B513-0527-4B4E-BECB-95066F7C7FDE}" type="pres">
      <dgm:prSet presAssocID="{8051940C-8269-48FD-8BC3-EF75FD84F229}" presName="composite" presStyleCnt="0"/>
      <dgm:spPr/>
      <dgm:t>
        <a:bodyPr/>
        <a:lstStyle/>
        <a:p>
          <a:endParaRPr lang="pt-BR"/>
        </a:p>
      </dgm:t>
    </dgm:pt>
    <dgm:pt modelId="{E787AAC8-92BE-4F1D-8B57-8CE06B97238E}" type="pres">
      <dgm:prSet presAssocID="{8051940C-8269-48FD-8BC3-EF75FD84F229}" presName="parentText" presStyleLbl="alignNode1" presStyleIdx="1" presStyleCnt="4" custScaleX="99561" custScaleY="137944">
        <dgm:presLayoutVars>
          <dgm:chMax val="1"/>
          <dgm:bulletEnabled val="1"/>
        </dgm:presLayoutVars>
      </dgm:prSet>
      <dgm:spPr/>
      <dgm:t>
        <a:bodyPr/>
        <a:lstStyle/>
        <a:p>
          <a:endParaRPr lang="pt-BR"/>
        </a:p>
      </dgm:t>
    </dgm:pt>
    <dgm:pt modelId="{74B1C1A1-9C50-4DC8-8CA1-359E00E3AECD}" type="pres">
      <dgm:prSet presAssocID="{8051940C-8269-48FD-8BC3-EF75FD84F229}" presName="descendantText" presStyleLbl="alignAcc1" presStyleIdx="1" presStyleCnt="4" custScaleX="96926" custScaleY="143159" custLinFactNeighborX="-1098">
        <dgm:presLayoutVars>
          <dgm:bulletEnabled val="1"/>
        </dgm:presLayoutVars>
      </dgm:prSet>
      <dgm:spPr/>
      <dgm:t>
        <a:bodyPr/>
        <a:lstStyle/>
        <a:p>
          <a:endParaRPr lang="pt-BR"/>
        </a:p>
      </dgm:t>
    </dgm:pt>
    <dgm:pt modelId="{AD3FEC9B-7705-49FD-A00D-FD77937B2045}" type="pres">
      <dgm:prSet presAssocID="{60F9DD44-9D7C-488E-AFBA-928DB059ADAF}" presName="sp" presStyleCnt="0"/>
      <dgm:spPr/>
      <dgm:t>
        <a:bodyPr/>
        <a:lstStyle/>
        <a:p>
          <a:endParaRPr lang="pt-BR"/>
        </a:p>
      </dgm:t>
    </dgm:pt>
    <dgm:pt modelId="{0E7A971E-3D64-4E76-AE29-D85CEC503926}" type="pres">
      <dgm:prSet presAssocID="{C23C1C77-E8EC-450E-ACEF-D0C7048B508F}" presName="composite" presStyleCnt="0"/>
      <dgm:spPr/>
      <dgm:t>
        <a:bodyPr/>
        <a:lstStyle/>
        <a:p>
          <a:endParaRPr lang="pt-BR"/>
        </a:p>
      </dgm:t>
    </dgm:pt>
    <dgm:pt modelId="{CE31B557-8DFF-4C13-A143-70A61F99E200}" type="pres">
      <dgm:prSet presAssocID="{C23C1C77-E8EC-450E-ACEF-D0C7048B508F}" presName="parentText" presStyleLbl="alignNode1" presStyleIdx="2" presStyleCnt="4" custScaleY="132430" custLinFactNeighborX="-7267" custLinFactNeighborY="-109">
        <dgm:presLayoutVars>
          <dgm:chMax val="1"/>
          <dgm:bulletEnabled val="1"/>
        </dgm:presLayoutVars>
      </dgm:prSet>
      <dgm:spPr/>
      <dgm:t>
        <a:bodyPr/>
        <a:lstStyle/>
        <a:p>
          <a:endParaRPr lang="pt-BR"/>
        </a:p>
      </dgm:t>
    </dgm:pt>
    <dgm:pt modelId="{7B2F5A3C-E6F4-4514-8CE3-2570A9869A11}" type="pres">
      <dgm:prSet presAssocID="{C23C1C77-E8EC-450E-ACEF-D0C7048B508F}" presName="descendantText" presStyleLbl="alignAcc1" presStyleIdx="2" presStyleCnt="4" custScaleX="96256" custScaleY="147993" custLinFactNeighborX="-505" custLinFactNeighborY="4428">
        <dgm:presLayoutVars>
          <dgm:bulletEnabled val="1"/>
        </dgm:presLayoutVars>
      </dgm:prSet>
      <dgm:spPr/>
      <dgm:t>
        <a:bodyPr/>
        <a:lstStyle/>
        <a:p>
          <a:endParaRPr lang="pt-BR"/>
        </a:p>
      </dgm:t>
    </dgm:pt>
    <dgm:pt modelId="{BF97731B-73A0-4730-B585-4A5F1372EACD}" type="pres">
      <dgm:prSet presAssocID="{54952332-03AD-47FB-BF7F-1861CFC41EB5}" presName="sp" presStyleCnt="0"/>
      <dgm:spPr/>
      <dgm:t>
        <a:bodyPr/>
        <a:lstStyle/>
        <a:p>
          <a:endParaRPr lang="pt-BR"/>
        </a:p>
      </dgm:t>
    </dgm:pt>
    <dgm:pt modelId="{FB8E10F4-29A3-4817-819B-C68C02B85644}" type="pres">
      <dgm:prSet presAssocID="{A98B480D-8523-4AED-8101-DD8242ADD97F}" presName="composite" presStyleCnt="0"/>
      <dgm:spPr/>
      <dgm:t>
        <a:bodyPr/>
        <a:lstStyle/>
        <a:p>
          <a:endParaRPr lang="pt-BR"/>
        </a:p>
      </dgm:t>
    </dgm:pt>
    <dgm:pt modelId="{AC0119D7-F6E6-47D4-A1AD-E2BC377F9993}" type="pres">
      <dgm:prSet presAssocID="{A98B480D-8523-4AED-8101-DD8242ADD97F}" presName="parentText" presStyleLbl="alignNode1" presStyleIdx="3" presStyleCnt="4" custLinFactNeighborX="-7267" custLinFactNeighborY="7194">
        <dgm:presLayoutVars>
          <dgm:chMax val="1"/>
          <dgm:bulletEnabled val="1"/>
        </dgm:presLayoutVars>
      </dgm:prSet>
      <dgm:spPr/>
      <dgm:t>
        <a:bodyPr/>
        <a:lstStyle/>
        <a:p>
          <a:endParaRPr lang="pt-BR"/>
        </a:p>
      </dgm:t>
    </dgm:pt>
    <dgm:pt modelId="{273BE6B7-7AC5-4BCE-9D49-C3C8C747C224}" type="pres">
      <dgm:prSet presAssocID="{A98B480D-8523-4AED-8101-DD8242ADD97F}" presName="descendantText" presStyleLbl="alignAcc1" presStyleIdx="3" presStyleCnt="4" custScaleX="97418" custScaleY="101221" custLinFactNeighborX="-1317" custLinFactNeighborY="5942">
        <dgm:presLayoutVars>
          <dgm:bulletEnabled val="1"/>
        </dgm:presLayoutVars>
      </dgm:prSet>
      <dgm:spPr/>
      <dgm:t>
        <a:bodyPr/>
        <a:lstStyle/>
        <a:p>
          <a:endParaRPr lang="pt-BR"/>
        </a:p>
      </dgm:t>
    </dgm:pt>
  </dgm:ptLst>
  <dgm:cxnLst>
    <dgm:cxn modelId="{12364C54-0754-4D83-87AE-A7D10E7226D9}" srcId="{DC97750C-2B80-4D3F-83F0-0621324EBF0C}" destId="{8051940C-8269-48FD-8BC3-EF75FD84F229}" srcOrd="1" destOrd="0" parTransId="{BA9FA3C5-5B9C-4F0C-9D5D-D89A206CB296}" sibTransId="{60F9DD44-9D7C-488E-AFBA-928DB059ADAF}"/>
    <dgm:cxn modelId="{237E0E6F-4D58-4869-993F-55CCECB695C3}" srcId="{76316E37-F547-4D25-8A6D-71F53E775EB0}" destId="{D3BBFB3A-2FBE-45B6-9A1F-4353B8EA4192}" srcOrd="0" destOrd="0" parTransId="{98053135-ECF3-433E-8FA1-59184EFFAE3E}" sibTransId="{089414A6-AD99-4C8E-BC4A-EB2C8C59BE77}"/>
    <dgm:cxn modelId="{8E27C55B-9211-4F52-BC06-8F19B2F03CC9}" type="presOf" srcId="{76316E37-F547-4D25-8A6D-71F53E775EB0}" destId="{C04B6734-1B87-41D0-B153-C9D2AD01FACB}" srcOrd="0" destOrd="0" presId="urn:microsoft.com/office/officeart/2005/8/layout/chevron2"/>
    <dgm:cxn modelId="{E9D0D9E4-178B-41C8-8C73-2013A6FDC97C}" type="presOf" srcId="{DC97750C-2B80-4D3F-83F0-0621324EBF0C}" destId="{741A672B-DAF4-4053-A5CD-D3F884DEB217}" srcOrd="0" destOrd="0" presId="urn:microsoft.com/office/officeart/2005/8/layout/chevron2"/>
    <dgm:cxn modelId="{AEDA0FDA-F3E9-446D-8422-DBD43090DCA5}" srcId="{A98B480D-8523-4AED-8101-DD8242ADD97F}" destId="{8022514F-9AB5-44C9-8B55-4310F5E5DE78}" srcOrd="0" destOrd="0" parTransId="{940CDEC6-FDA0-496B-8A4F-4382A10F8243}" sibTransId="{A6E0E25A-508E-4B50-A6D6-1A536EEA9AC4}"/>
    <dgm:cxn modelId="{DFE7AF94-A7BB-4A93-8C53-557791EC7DB6}" srcId="{C23C1C77-E8EC-450E-ACEF-D0C7048B508F}" destId="{539C0906-E8B9-4903-B538-1FC4F72A779E}" srcOrd="0" destOrd="0" parTransId="{74EA7E53-67B5-49D6-9D34-E6A3D8EECFDD}" sibTransId="{1E4FD21C-8F8B-4D96-8A79-5056C742029D}"/>
    <dgm:cxn modelId="{05201D47-A340-45EF-A671-96DE908F5D34}" type="presOf" srcId="{8022514F-9AB5-44C9-8B55-4310F5E5DE78}" destId="{273BE6B7-7AC5-4BCE-9D49-C3C8C747C224}" srcOrd="0" destOrd="0" presId="urn:microsoft.com/office/officeart/2005/8/layout/chevron2"/>
    <dgm:cxn modelId="{C49B96C1-5EFD-4163-B89B-6F33C43316D5}" srcId="{DC97750C-2B80-4D3F-83F0-0621324EBF0C}" destId="{76316E37-F547-4D25-8A6D-71F53E775EB0}" srcOrd="0" destOrd="0" parTransId="{D71DFF37-DB13-4FCF-AFDC-1930C13AC70A}" sibTransId="{73854434-8496-4485-B9AC-ED672B15F92C}"/>
    <dgm:cxn modelId="{B63A8F70-924F-4493-8970-712DFF2651E5}" srcId="{8051940C-8269-48FD-8BC3-EF75FD84F229}" destId="{5B26FFDC-E7B9-4641-9C18-9E0C013F8552}" srcOrd="0" destOrd="0" parTransId="{BA09507A-E0EA-48C1-BFB5-D89B0E942A8E}" sibTransId="{189571A1-A6FF-4142-8C27-F5324683711A}"/>
    <dgm:cxn modelId="{30F0B4EF-7A9D-4801-A49D-7B69BDD81488}" type="presOf" srcId="{A98B480D-8523-4AED-8101-DD8242ADD97F}" destId="{AC0119D7-F6E6-47D4-A1AD-E2BC377F9993}" srcOrd="0" destOrd="0" presId="urn:microsoft.com/office/officeart/2005/8/layout/chevron2"/>
    <dgm:cxn modelId="{FBE9F023-2E12-4084-BDD1-20BB09D4F7DE}" type="presOf" srcId="{C23C1C77-E8EC-450E-ACEF-D0C7048B508F}" destId="{CE31B557-8DFF-4C13-A143-70A61F99E200}" srcOrd="0" destOrd="0" presId="urn:microsoft.com/office/officeart/2005/8/layout/chevron2"/>
    <dgm:cxn modelId="{5418DD65-E0BC-48A6-A170-5816FA723FFE}" type="presOf" srcId="{8051940C-8269-48FD-8BC3-EF75FD84F229}" destId="{E787AAC8-92BE-4F1D-8B57-8CE06B97238E}" srcOrd="0" destOrd="0" presId="urn:microsoft.com/office/officeart/2005/8/layout/chevron2"/>
    <dgm:cxn modelId="{9E381E92-05F6-4CAD-92BD-181C0C0A0D1D}" srcId="{DC97750C-2B80-4D3F-83F0-0621324EBF0C}" destId="{A98B480D-8523-4AED-8101-DD8242ADD97F}" srcOrd="3" destOrd="0" parTransId="{49B6155A-6670-45E5-85AD-6637D6075D46}" sibTransId="{8A9C7AA7-9FA0-467B-B108-B3D22E8A562E}"/>
    <dgm:cxn modelId="{ACEE7890-C719-49E6-8027-21EDED41D168}" srcId="{DC97750C-2B80-4D3F-83F0-0621324EBF0C}" destId="{C23C1C77-E8EC-450E-ACEF-D0C7048B508F}" srcOrd="2" destOrd="0" parTransId="{7A5FD354-51EB-4F8F-9005-60130253FD9E}" sibTransId="{54952332-03AD-47FB-BF7F-1861CFC41EB5}"/>
    <dgm:cxn modelId="{F724920D-9B8E-4E7D-BBD2-33D08F8DB5F9}" type="presOf" srcId="{5B26FFDC-E7B9-4641-9C18-9E0C013F8552}" destId="{74B1C1A1-9C50-4DC8-8CA1-359E00E3AECD}" srcOrd="0" destOrd="0" presId="urn:microsoft.com/office/officeart/2005/8/layout/chevron2"/>
    <dgm:cxn modelId="{C6151B84-447A-4CE1-9F41-72341C8F48D6}" type="presOf" srcId="{D3BBFB3A-2FBE-45B6-9A1F-4353B8EA4192}" destId="{440769B2-E265-49E2-A31B-5875D53D0222}" srcOrd="0" destOrd="0" presId="urn:microsoft.com/office/officeart/2005/8/layout/chevron2"/>
    <dgm:cxn modelId="{5D6C2F3D-6A0C-405C-9A6B-E0E9C28FC9C5}" type="presOf" srcId="{539C0906-E8B9-4903-B538-1FC4F72A779E}" destId="{7B2F5A3C-E6F4-4514-8CE3-2570A9869A11}" srcOrd="0" destOrd="0" presId="urn:microsoft.com/office/officeart/2005/8/layout/chevron2"/>
    <dgm:cxn modelId="{4634BE02-CE6D-4C05-9DCE-662F5607740B}" type="presParOf" srcId="{741A672B-DAF4-4053-A5CD-D3F884DEB217}" destId="{77F0BE07-9625-4BA8-ABDC-7BF222A74986}" srcOrd="0" destOrd="0" presId="urn:microsoft.com/office/officeart/2005/8/layout/chevron2"/>
    <dgm:cxn modelId="{31E902BA-CA3E-4739-90E7-608BD03FA751}" type="presParOf" srcId="{77F0BE07-9625-4BA8-ABDC-7BF222A74986}" destId="{C04B6734-1B87-41D0-B153-C9D2AD01FACB}" srcOrd="0" destOrd="0" presId="urn:microsoft.com/office/officeart/2005/8/layout/chevron2"/>
    <dgm:cxn modelId="{977DBC96-86E1-4192-AD66-8F781ED86383}" type="presParOf" srcId="{77F0BE07-9625-4BA8-ABDC-7BF222A74986}" destId="{440769B2-E265-49E2-A31B-5875D53D0222}" srcOrd="1" destOrd="0" presId="urn:microsoft.com/office/officeart/2005/8/layout/chevron2"/>
    <dgm:cxn modelId="{BCB05BD0-1F04-434D-8B94-75937093147D}" type="presParOf" srcId="{741A672B-DAF4-4053-A5CD-D3F884DEB217}" destId="{1D17C1D9-E75F-4E0E-9D6E-699C158625C0}" srcOrd="1" destOrd="0" presId="urn:microsoft.com/office/officeart/2005/8/layout/chevron2"/>
    <dgm:cxn modelId="{BFDCFD7B-CBC7-41F0-9251-5B534B14AB63}" type="presParOf" srcId="{741A672B-DAF4-4053-A5CD-D3F884DEB217}" destId="{CB43B513-0527-4B4E-BECB-95066F7C7FDE}" srcOrd="2" destOrd="0" presId="urn:microsoft.com/office/officeart/2005/8/layout/chevron2"/>
    <dgm:cxn modelId="{C4B02102-D6FD-466D-B76D-6C2E58A1F577}" type="presParOf" srcId="{CB43B513-0527-4B4E-BECB-95066F7C7FDE}" destId="{E787AAC8-92BE-4F1D-8B57-8CE06B97238E}" srcOrd="0" destOrd="0" presId="urn:microsoft.com/office/officeart/2005/8/layout/chevron2"/>
    <dgm:cxn modelId="{7FBB51AE-EE84-46C9-9293-14ED137E3C49}" type="presParOf" srcId="{CB43B513-0527-4B4E-BECB-95066F7C7FDE}" destId="{74B1C1A1-9C50-4DC8-8CA1-359E00E3AECD}" srcOrd="1" destOrd="0" presId="urn:microsoft.com/office/officeart/2005/8/layout/chevron2"/>
    <dgm:cxn modelId="{0E9F7EB4-97BE-4BDB-A0E4-7599EE291A08}" type="presParOf" srcId="{741A672B-DAF4-4053-A5CD-D3F884DEB217}" destId="{AD3FEC9B-7705-49FD-A00D-FD77937B2045}" srcOrd="3" destOrd="0" presId="urn:microsoft.com/office/officeart/2005/8/layout/chevron2"/>
    <dgm:cxn modelId="{A3C6FA4A-53AA-49FC-8C45-0AFC9A81845A}" type="presParOf" srcId="{741A672B-DAF4-4053-A5CD-D3F884DEB217}" destId="{0E7A971E-3D64-4E76-AE29-D85CEC503926}" srcOrd="4" destOrd="0" presId="urn:microsoft.com/office/officeart/2005/8/layout/chevron2"/>
    <dgm:cxn modelId="{C1D523B5-9156-4AA6-8761-65CB0C732B2E}" type="presParOf" srcId="{0E7A971E-3D64-4E76-AE29-D85CEC503926}" destId="{CE31B557-8DFF-4C13-A143-70A61F99E200}" srcOrd="0" destOrd="0" presId="urn:microsoft.com/office/officeart/2005/8/layout/chevron2"/>
    <dgm:cxn modelId="{BFD148B3-B49F-4E94-86BA-AED35C4DB46F}" type="presParOf" srcId="{0E7A971E-3D64-4E76-AE29-D85CEC503926}" destId="{7B2F5A3C-E6F4-4514-8CE3-2570A9869A11}" srcOrd="1" destOrd="0" presId="urn:microsoft.com/office/officeart/2005/8/layout/chevron2"/>
    <dgm:cxn modelId="{88F66FED-BD69-4A39-B4C0-91CC2910F232}" type="presParOf" srcId="{741A672B-DAF4-4053-A5CD-D3F884DEB217}" destId="{BF97731B-73A0-4730-B585-4A5F1372EACD}" srcOrd="5" destOrd="0" presId="urn:microsoft.com/office/officeart/2005/8/layout/chevron2"/>
    <dgm:cxn modelId="{A243826F-9A25-419C-A382-EC0072F40037}" type="presParOf" srcId="{741A672B-DAF4-4053-A5CD-D3F884DEB217}" destId="{FB8E10F4-29A3-4817-819B-C68C02B85644}" srcOrd="6" destOrd="0" presId="urn:microsoft.com/office/officeart/2005/8/layout/chevron2"/>
    <dgm:cxn modelId="{19AD94D0-EEC7-44AB-A443-B57F3575C036}" type="presParOf" srcId="{FB8E10F4-29A3-4817-819B-C68C02B85644}" destId="{AC0119D7-F6E6-47D4-A1AD-E2BC377F9993}" srcOrd="0" destOrd="0" presId="urn:microsoft.com/office/officeart/2005/8/layout/chevron2"/>
    <dgm:cxn modelId="{5E6D1824-C1FA-4C88-9633-1E6747278D0F}" type="presParOf" srcId="{FB8E10F4-29A3-4817-819B-C68C02B85644}" destId="{273BE6B7-7AC5-4BCE-9D49-C3C8C747C2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DCA9D-A9B1-41FB-803D-8DC7B52894B6}" type="doc">
      <dgm:prSet loTypeId="urn:microsoft.com/office/officeart/2008/layout/VerticalCircleList" loCatId="list" qsTypeId="urn:microsoft.com/office/officeart/2005/8/quickstyle/simple1" qsCatId="simple" csTypeId="urn:microsoft.com/office/officeart/2005/8/colors/accent1_3" csCatId="accent1" phldr="1"/>
      <dgm:spPr/>
      <dgm:t>
        <a:bodyPr/>
        <a:lstStyle/>
        <a:p>
          <a:endParaRPr lang="pt-BR"/>
        </a:p>
      </dgm:t>
    </dgm:pt>
    <dgm:pt modelId="{D8A1CC21-B227-4DD9-8B89-6CF5E861E9A1}">
      <dgm:prSet phldrT="[Texto]"/>
      <dgm:spPr/>
      <dgm:t>
        <a:bodyPr/>
        <a:lstStyle/>
        <a:p>
          <a:r>
            <a:rPr lang="pt-BR" dirty="0" smtClean="0"/>
            <a:t>Oficina</a:t>
          </a:r>
          <a:endParaRPr lang="pt-BR" dirty="0"/>
        </a:p>
      </dgm:t>
    </dgm:pt>
    <dgm:pt modelId="{D651077D-7926-41E4-BBF4-E9BC42380781}" type="parTrans" cxnId="{4D190A97-EBC2-42EA-A1F2-1167FD3D251F}">
      <dgm:prSet/>
      <dgm:spPr/>
      <dgm:t>
        <a:bodyPr/>
        <a:lstStyle/>
        <a:p>
          <a:endParaRPr lang="pt-BR"/>
        </a:p>
      </dgm:t>
    </dgm:pt>
    <dgm:pt modelId="{56F68785-749B-4283-AE19-4B4EFF9955DC}" type="sibTrans" cxnId="{4D190A97-EBC2-42EA-A1F2-1167FD3D251F}">
      <dgm:prSet/>
      <dgm:spPr/>
      <dgm:t>
        <a:bodyPr/>
        <a:lstStyle/>
        <a:p>
          <a:endParaRPr lang="pt-BR"/>
        </a:p>
      </dgm:t>
    </dgm:pt>
    <dgm:pt modelId="{7DD1162B-85B8-4AE2-A679-3C19E57AA918}">
      <dgm:prSet phldrT="[Texto]"/>
      <dgm:spPr/>
      <dgm:t>
        <a:bodyPr/>
        <a:lstStyle/>
        <a:p>
          <a:r>
            <a:rPr lang="pt-BR" dirty="0" smtClean="0"/>
            <a:t>Formulário eletrônico</a:t>
          </a:r>
          <a:endParaRPr lang="pt-BR" dirty="0"/>
        </a:p>
      </dgm:t>
    </dgm:pt>
    <dgm:pt modelId="{C4AEB92A-A496-442C-A0B9-33D1E781CB87}" type="parTrans" cxnId="{F519B2BD-4855-419C-9A67-DCEEDEFC5892}">
      <dgm:prSet/>
      <dgm:spPr/>
      <dgm:t>
        <a:bodyPr/>
        <a:lstStyle/>
        <a:p>
          <a:endParaRPr lang="pt-BR"/>
        </a:p>
      </dgm:t>
    </dgm:pt>
    <dgm:pt modelId="{B86EA679-3BB7-43A0-95FA-F073B37B3DFA}" type="sibTrans" cxnId="{F519B2BD-4855-419C-9A67-DCEEDEFC5892}">
      <dgm:prSet/>
      <dgm:spPr/>
      <dgm:t>
        <a:bodyPr/>
        <a:lstStyle/>
        <a:p>
          <a:endParaRPr lang="pt-BR"/>
        </a:p>
      </dgm:t>
    </dgm:pt>
    <dgm:pt modelId="{115AB016-DED5-43DD-B009-01C46A5E1EC2}">
      <dgm:prSet phldrT="[Texto]"/>
      <dgm:spPr/>
      <dgm:t>
        <a:bodyPr/>
        <a:lstStyle/>
        <a:p>
          <a:r>
            <a:rPr lang="pt-BR" dirty="0" smtClean="0"/>
            <a:t>Gestores</a:t>
          </a:r>
          <a:endParaRPr lang="pt-BR" dirty="0"/>
        </a:p>
      </dgm:t>
    </dgm:pt>
    <dgm:pt modelId="{C97639C5-664A-4D05-9A2D-E2DA155446D9}" type="parTrans" cxnId="{9B834E98-E6C2-4026-8155-CB2E53B031C8}">
      <dgm:prSet/>
      <dgm:spPr/>
      <dgm:t>
        <a:bodyPr/>
        <a:lstStyle/>
        <a:p>
          <a:endParaRPr lang="pt-BR"/>
        </a:p>
      </dgm:t>
    </dgm:pt>
    <dgm:pt modelId="{E258F73C-DE78-45BD-805C-AA9859475FD2}" type="sibTrans" cxnId="{9B834E98-E6C2-4026-8155-CB2E53B031C8}">
      <dgm:prSet/>
      <dgm:spPr/>
      <dgm:t>
        <a:bodyPr/>
        <a:lstStyle/>
        <a:p>
          <a:endParaRPr lang="pt-BR"/>
        </a:p>
      </dgm:t>
    </dgm:pt>
    <dgm:pt modelId="{460E2401-D5C9-4F0D-BDDD-773FBAD035E6}" type="pres">
      <dgm:prSet presAssocID="{D7FDCA9D-A9B1-41FB-803D-8DC7B52894B6}" presName="Name0" presStyleCnt="0">
        <dgm:presLayoutVars>
          <dgm:dir/>
        </dgm:presLayoutVars>
      </dgm:prSet>
      <dgm:spPr/>
      <dgm:t>
        <a:bodyPr/>
        <a:lstStyle/>
        <a:p>
          <a:endParaRPr lang="pt-BR"/>
        </a:p>
      </dgm:t>
    </dgm:pt>
    <dgm:pt modelId="{D1A49D77-FBE3-4B09-8E14-FFC885942989}" type="pres">
      <dgm:prSet presAssocID="{D8A1CC21-B227-4DD9-8B89-6CF5E861E9A1}" presName="noChildren" presStyleCnt="0"/>
      <dgm:spPr/>
    </dgm:pt>
    <dgm:pt modelId="{B2D3CF51-5131-4079-BD74-3871AD2E28E9}" type="pres">
      <dgm:prSet presAssocID="{D8A1CC21-B227-4DD9-8B89-6CF5E861E9A1}" presName="gap" presStyleCnt="0"/>
      <dgm:spPr/>
    </dgm:pt>
    <dgm:pt modelId="{E9CC28A2-44FB-4762-AD81-AEAE3036AF37}" type="pres">
      <dgm:prSet presAssocID="{D8A1CC21-B227-4DD9-8B89-6CF5E861E9A1}" presName="medCircle2" presStyleLbl="vennNode1" presStyleIdx="0" presStyleCnt="3"/>
      <dgm:spPr/>
    </dgm:pt>
    <dgm:pt modelId="{CD114506-1C20-49EE-AF72-97DDFE2C3EB7}" type="pres">
      <dgm:prSet presAssocID="{D8A1CC21-B227-4DD9-8B89-6CF5E861E9A1}" presName="txLvlOnly1" presStyleLbl="revTx" presStyleIdx="0" presStyleCnt="3"/>
      <dgm:spPr/>
      <dgm:t>
        <a:bodyPr/>
        <a:lstStyle/>
        <a:p>
          <a:endParaRPr lang="pt-BR"/>
        </a:p>
      </dgm:t>
    </dgm:pt>
    <dgm:pt modelId="{18CB7471-2CE2-4865-9F3F-FE7B19C771A3}" type="pres">
      <dgm:prSet presAssocID="{7DD1162B-85B8-4AE2-A679-3C19E57AA918}" presName="noChildren" presStyleCnt="0"/>
      <dgm:spPr/>
    </dgm:pt>
    <dgm:pt modelId="{312563BE-6C53-4268-B937-A1946AC7BD17}" type="pres">
      <dgm:prSet presAssocID="{7DD1162B-85B8-4AE2-A679-3C19E57AA918}" presName="gap" presStyleCnt="0"/>
      <dgm:spPr/>
    </dgm:pt>
    <dgm:pt modelId="{636AEB34-E70B-42AA-B7B7-C320F8E6CE93}" type="pres">
      <dgm:prSet presAssocID="{7DD1162B-85B8-4AE2-A679-3C19E57AA918}" presName="medCircle2" presStyleLbl="vennNode1" presStyleIdx="1" presStyleCnt="3"/>
      <dgm:spPr/>
    </dgm:pt>
    <dgm:pt modelId="{EA8CD7B0-6AB8-4247-8DF5-3860B789D147}" type="pres">
      <dgm:prSet presAssocID="{7DD1162B-85B8-4AE2-A679-3C19E57AA918}" presName="txLvlOnly1" presStyleLbl="revTx" presStyleIdx="1" presStyleCnt="3"/>
      <dgm:spPr/>
      <dgm:t>
        <a:bodyPr/>
        <a:lstStyle/>
        <a:p>
          <a:endParaRPr lang="pt-BR"/>
        </a:p>
      </dgm:t>
    </dgm:pt>
    <dgm:pt modelId="{FB130558-695D-44E5-8D4E-F7CF7FB7750E}" type="pres">
      <dgm:prSet presAssocID="{115AB016-DED5-43DD-B009-01C46A5E1EC2}" presName="noChildren" presStyleCnt="0"/>
      <dgm:spPr/>
    </dgm:pt>
    <dgm:pt modelId="{653C93E9-C736-4DC2-AB5F-1A4C9F2D0073}" type="pres">
      <dgm:prSet presAssocID="{115AB016-DED5-43DD-B009-01C46A5E1EC2}" presName="gap" presStyleCnt="0"/>
      <dgm:spPr/>
    </dgm:pt>
    <dgm:pt modelId="{213BF66D-B0FF-4BD0-964C-86F488875983}" type="pres">
      <dgm:prSet presAssocID="{115AB016-DED5-43DD-B009-01C46A5E1EC2}" presName="medCircle2" presStyleLbl="vennNode1" presStyleIdx="2" presStyleCnt="3"/>
      <dgm:spPr/>
    </dgm:pt>
    <dgm:pt modelId="{3DF46B68-B26A-4E81-91AA-9FE71B948B75}" type="pres">
      <dgm:prSet presAssocID="{115AB016-DED5-43DD-B009-01C46A5E1EC2}" presName="txLvlOnly1" presStyleLbl="revTx" presStyleIdx="2" presStyleCnt="3"/>
      <dgm:spPr/>
      <dgm:t>
        <a:bodyPr/>
        <a:lstStyle/>
        <a:p>
          <a:endParaRPr lang="pt-BR"/>
        </a:p>
      </dgm:t>
    </dgm:pt>
  </dgm:ptLst>
  <dgm:cxnLst>
    <dgm:cxn modelId="{4D190A97-EBC2-42EA-A1F2-1167FD3D251F}" srcId="{D7FDCA9D-A9B1-41FB-803D-8DC7B52894B6}" destId="{D8A1CC21-B227-4DD9-8B89-6CF5E861E9A1}" srcOrd="0" destOrd="0" parTransId="{D651077D-7926-41E4-BBF4-E9BC42380781}" sibTransId="{56F68785-749B-4283-AE19-4B4EFF9955DC}"/>
    <dgm:cxn modelId="{669B0626-505A-4465-B0A6-40430F744AB1}" type="presOf" srcId="{D8A1CC21-B227-4DD9-8B89-6CF5E861E9A1}" destId="{CD114506-1C20-49EE-AF72-97DDFE2C3EB7}" srcOrd="0" destOrd="0" presId="urn:microsoft.com/office/officeart/2008/layout/VerticalCircleList"/>
    <dgm:cxn modelId="{9B834E98-E6C2-4026-8155-CB2E53B031C8}" srcId="{D7FDCA9D-A9B1-41FB-803D-8DC7B52894B6}" destId="{115AB016-DED5-43DD-B009-01C46A5E1EC2}" srcOrd="2" destOrd="0" parTransId="{C97639C5-664A-4D05-9A2D-E2DA155446D9}" sibTransId="{E258F73C-DE78-45BD-805C-AA9859475FD2}"/>
    <dgm:cxn modelId="{BD81A059-3B99-45F0-8DC1-B3297B523B83}" type="presOf" srcId="{115AB016-DED5-43DD-B009-01C46A5E1EC2}" destId="{3DF46B68-B26A-4E81-91AA-9FE71B948B75}" srcOrd="0" destOrd="0" presId="urn:microsoft.com/office/officeart/2008/layout/VerticalCircleList"/>
    <dgm:cxn modelId="{E4000DCD-B0B3-46B7-BEA1-9503467EAD3E}" type="presOf" srcId="{D7FDCA9D-A9B1-41FB-803D-8DC7B52894B6}" destId="{460E2401-D5C9-4F0D-BDDD-773FBAD035E6}" srcOrd="0" destOrd="0" presId="urn:microsoft.com/office/officeart/2008/layout/VerticalCircleList"/>
    <dgm:cxn modelId="{4907E7BE-1144-4663-96F7-BB27BEE4F2B4}" type="presOf" srcId="{7DD1162B-85B8-4AE2-A679-3C19E57AA918}" destId="{EA8CD7B0-6AB8-4247-8DF5-3860B789D147}" srcOrd="0" destOrd="0" presId="urn:microsoft.com/office/officeart/2008/layout/VerticalCircleList"/>
    <dgm:cxn modelId="{F519B2BD-4855-419C-9A67-DCEEDEFC5892}" srcId="{D7FDCA9D-A9B1-41FB-803D-8DC7B52894B6}" destId="{7DD1162B-85B8-4AE2-A679-3C19E57AA918}" srcOrd="1" destOrd="0" parTransId="{C4AEB92A-A496-442C-A0B9-33D1E781CB87}" sibTransId="{B86EA679-3BB7-43A0-95FA-F073B37B3DFA}"/>
    <dgm:cxn modelId="{FBF8061E-FAB4-4899-95B9-7E1D45740E4A}" type="presParOf" srcId="{460E2401-D5C9-4F0D-BDDD-773FBAD035E6}" destId="{D1A49D77-FBE3-4B09-8E14-FFC885942989}" srcOrd="0" destOrd="0" presId="urn:microsoft.com/office/officeart/2008/layout/VerticalCircleList"/>
    <dgm:cxn modelId="{DF9B04A0-B689-41E6-B3C0-36DE56DDA548}" type="presParOf" srcId="{D1A49D77-FBE3-4B09-8E14-FFC885942989}" destId="{B2D3CF51-5131-4079-BD74-3871AD2E28E9}" srcOrd="0" destOrd="0" presId="urn:microsoft.com/office/officeart/2008/layout/VerticalCircleList"/>
    <dgm:cxn modelId="{260AD39C-6D55-4A88-A878-376BDAC8B9D9}" type="presParOf" srcId="{D1A49D77-FBE3-4B09-8E14-FFC885942989}" destId="{E9CC28A2-44FB-4762-AD81-AEAE3036AF37}" srcOrd="1" destOrd="0" presId="urn:microsoft.com/office/officeart/2008/layout/VerticalCircleList"/>
    <dgm:cxn modelId="{9EE03738-B5A4-4E92-8E6F-A8D4113CA9B8}" type="presParOf" srcId="{D1A49D77-FBE3-4B09-8E14-FFC885942989}" destId="{CD114506-1C20-49EE-AF72-97DDFE2C3EB7}" srcOrd="2" destOrd="0" presId="urn:microsoft.com/office/officeart/2008/layout/VerticalCircleList"/>
    <dgm:cxn modelId="{C8D1B07D-DF51-4F3B-B0D1-503B66428A1B}" type="presParOf" srcId="{460E2401-D5C9-4F0D-BDDD-773FBAD035E6}" destId="{18CB7471-2CE2-4865-9F3F-FE7B19C771A3}" srcOrd="1" destOrd="0" presId="urn:microsoft.com/office/officeart/2008/layout/VerticalCircleList"/>
    <dgm:cxn modelId="{56090485-DC72-4633-85B1-454C56F01A05}" type="presParOf" srcId="{18CB7471-2CE2-4865-9F3F-FE7B19C771A3}" destId="{312563BE-6C53-4268-B937-A1946AC7BD17}" srcOrd="0" destOrd="0" presId="urn:microsoft.com/office/officeart/2008/layout/VerticalCircleList"/>
    <dgm:cxn modelId="{6CA90107-FB67-48EA-ADD1-BBCBC8675D95}" type="presParOf" srcId="{18CB7471-2CE2-4865-9F3F-FE7B19C771A3}" destId="{636AEB34-E70B-42AA-B7B7-C320F8E6CE93}" srcOrd="1" destOrd="0" presId="urn:microsoft.com/office/officeart/2008/layout/VerticalCircleList"/>
    <dgm:cxn modelId="{CA67B233-5DAE-4CDE-88F5-97402DFECA2E}" type="presParOf" srcId="{18CB7471-2CE2-4865-9F3F-FE7B19C771A3}" destId="{EA8CD7B0-6AB8-4247-8DF5-3860B789D147}" srcOrd="2" destOrd="0" presId="urn:microsoft.com/office/officeart/2008/layout/VerticalCircleList"/>
    <dgm:cxn modelId="{586F78B4-6AF3-4C93-BA29-B0E16EBDAFD0}" type="presParOf" srcId="{460E2401-D5C9-4F0D-BDDD-773FBAD035E6}" destId="{FB130558-695D-44E5-8D4E-F7CF7FB7750E}" srcOrd="2" destOrd="0" presId="urn:microsoft.com/office/officeart/2008/layout/VerticalCircleList"/>
    <dgm:cxn modelId="{3572F94F-EE23-42DA-ADBF-2BECB9C29DF2}" type="presParOf" srcId="{FB130558-695D-44E5-8D4E-F7CF7FB7750E}" destId="{653C93E9-C736-4DC2-AB5F-1A4C9F2D0073}" srcOrd="0" destOrd="0" presId="urn:microsoft.com/office/officeart/2008/layout/VerticalCircleList"/>
    <dgm:cxn modelId="{41271FCB-0B26-42EA-B174-70C7283BA6CF}" type="presParOf" srcId="{FB130558-695D-44E5-8D4E-F7CF7FB7750E}" destId="{213BF66D-B0FF-4BD0-964C-86F488875983}" srcOrd="1" destOrd="0" presId="urn:microsoft.com/office/officeart/2008/layout/VerticalCircleList"/>
    <dgm:cxn modelId="{1EC4897B-DDBC-49EA-9A8F-A898DF984169}" type="presParOf" srcId="{FB130558-695D-44E5-8D4E-F7CF7FB7750E}" destId="{3DF46B68-B26A-4E81-91AA-9FE71B948B7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solidFill>
          <a:schemeClr val="accent6">
            <a:lumMod val="60000"/>
            <a:lumOff val="40000"/>
          </a:schemeClr>
        </a:solid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B38BA853-56DF-4109-8995-BFB3B32DD969}" srcId="{758A6249-1EF2-4F70-BFD7-4E3256B76ED8}" destId="{BCE4CB98-06F0-4B27-BAA1-2A45F161F63C}" srcOrd="1" destOrd="0" parTransId="{2F41688E-4D77-43BA-BB32-47E9764E30BA}" sibTransId="{C9DB195E-3DA5-40B6-AD06-FC6C435B810C}"/>
    <dgm:cxn modelId="{69F1DAA3-886E-44C9-A4A9-9932203FEC45}" type="presOf" srcId="{758A6249-1EF2-4F70-BFD7-4E3256B76ED8}" destId="{4B76296B-9BDF-4CC1-BB41-A2B45848012B}" srcOrd="0" destOrd="0" presId="urn:microsoft.com/office/officeart/2005/8/layout/chevron1"/>
    <dgm:cxn modelId="{EF854CAB-C4E0-4948-809E-5A8ED9C29267}" type="presOf" srcId="{BCE4CB98-06F0-4B27-BAA1-2A45F161F63C}" destId="{48C2D00F-E2E7-423F-9025-E8659B7F10FA}" srcOrd="0" destOrd="0" presId="urn:microsoft.com/office/officeart/2005/8/layout/chevron1"/>
    <dgm:cxn modelId="{2F065B2A-CAB8-415B-A1FA-9D83C3254233}" type="presOf" srcId="{AA9D5616-791D-4672-9E45-A88A98376683}" destId="{628229D7-72D6-40C9-946F-580D9F2FB9C4}"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264ADC2F-9931-4151-8125-1DC13B497B64}" srcId="{758A6249-1EF2-4F70-BFD7-4E3256B76ED8}" destId="{D663A7CC-21AB-4A69-94EF-5093EF296F3A}" srcOrd="0" destOrd="0" parTransId="{4F999B6D-2592-48C1-B507-997E47643B0D}" sibTransId="{B603EDCF-4000-465F-9A4A-EF5DE37E50DC}"/>
    <dgm:cxn modelId="{E861F526-58DC-4004-BF3B-FC92BE73AF6B}" type="presOf" srcId="{413FE48A-C92D-444C-9403-21C300857122}" destId="{400459FE-5FB7-4C4A-9595-3FA8C2020F3F}" srcOrd="0" destOrd="0" presId="urn:microsoft.com/office/officeart/2005/8/layout/chevron1"/>
    <dgm:cxn modelId="{AC1D1FF7-CBE5-4EB3-A38F-0BBEA38AAD1B}" srcId="{758A6249-1EF2-4F70-BFD7-4E3256B76ED8}" destId="{AA9D5616-791D-4672-9E45-A88A98376683}" srcOrd="3" destOrd="0" parTransId="{5D3A9AA8-A111-4B17-8A8C-668FFAE962B9}" sibTransId="{A57DBDBE-1CB7-4C28-B366-2172EFFDA83B}"/>
    <dgm:cxn modelId="{FBAD5402-F7B7-4DB5-8C98-A80B86F16044}" type="presOf" srcId="{D663A7CC-21AB-4A69-94EF-5093EF296F3A}" destId="{4EDE9B95-812B-430B-B5A3-C7A331FF54F4}" srcOrd="0" destOrd="0" presId="urn:microsoft.com/office/officeart/2005/8/layout/chevron1"/>
    <dgm:cxn modelId="{8079D88A-32C6-44C0-AB19-C875F6A898CB}" type="presParOf" srcId="{4B76296B-9BDF-4CC1-BB41-A2B45848012B}" destId="{4EDE9B95-812B-430B-B5A3-C7A331FF54F4}" srcOrd="0" destOrd="0" presId="urn:microsoft.com/office/officeart/2005/8/layout/chevron1"/>
    <dgm:cxn modelId="{65B309AF-560F-440D-9FC8-4AD824426792}" type="presParOf" srcId="{4B76296B-9BDF-4CC1-BB41-A2B45848012B}" destId="{FFAEB1DC-EDCA-4DF0-9887-F07F632757E2}" srcOrd="1" destOrd="0" presId="urn:microsoft.com/office/officeart/2005/8/layout/chevron1"/>
    <dgm:cxn modelId="{419D1136-E159-4910-A693-3BBE7B1FF077}" type="presParOf" srcId="{4B76296B-9BDF-4CC1-BB41-A2B45848012B}" destId="{48C2D00F-E2E7-423F-9025-E8659B7F10FA}" srcOrd="2" destOrd="0" presId="urn:microsoft.com/office/officeart/2005/8/layout/chevron1"/>
    <dgm:cxn modelId="{1309E261-2A9D-4B8A-9ADA-57A1367A3568}" type="presParOf" srcId="{4B76296B-9BDF-4CC1-BB41-A2B45848012B}" destId="{06A8F3E3-26D0-4267-B4B3-0DCCE9C7D9D8}" srcOrd="3" destOrd="0" presId="urn:microsoft.com/office/officeart/2005/8/layout/chevron1"/>
    <dgm:cxn modelId="{321F6340-C05C-4EDF-B691-52DF26478A0E}" type="presParOf" srcId="{4B76296B-9BDF-4CC1-BB41-A2B45848012B}" destId="{400459FE-5FB7-4C4A-9595-3FA8C2020F3F}" srcOrd="4" destOrd="0" presId="urn:microsoft.com/office/officeart/2005/8/layout/chevron1"/>
    <dgm:cxn modelId="{97992896-B0F2-4D7A-B42A-C29D7EE2F91A}" type="presParOf" srcId="{4B76296B-9BDF-4CC1-BB41-A2B45848012B}" destId="{DEEE251F-2529-4138-9C5B-7172BF310333}" srcOrd="5" destOrd="0" presId="urn:microsoft.com/office/officeart/2005/8/layout/chevron1"/>
    <dgm:cxn modelId="{BF5D7FA6-FB5C-402D-962C-53E69783FF7C}"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a:solidFill>
          <a:schemeClr val="accent6">
            <a:lumMod val="60000"/>
            <a:lumOff val="40000"/>
          </a:schemeClr>
        </a:solidFill>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AC1D1FF7-CBE5-4EB3-A38F-0BBEA38AAD1B}" srcId="{758A6249-1EF2-4F70-BFD7-4E3256B76ED8}" destId="{AA9D5616-791D-4672-9E45-A88A98376683}" srcOrd="3" destOrd="0" parTransId="{5D3A9AA8-A111-4B17-8A8C-668FFAE962B9}" sibTransId="{A57DBDBE-1CB7-4C28-B366-2172EFFDA83B}"/>
    <dgm:cxn modelId="{15799B7E-E5D6-4778-9265-6759DAB8C6B1}" type="presOf" srcId="{AA9D5616-791D-4672-9E45-A88A98376683}" destId="{628229D7-72D6-40C9-946F-580D9F2FB9C4}"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0EE6DC83-4B2E-4030-AFBF-A4D711E8ACF8}" type="presOf" srcId="{BCE4CB98-06F0-4B27-BAA1-2A45F161F63C}" destId="{48C2D00F-E2E7-423F-9025-E8659B7F10FA}" srcOrd="0" destOrd="0" presId="urn:microsoft.com/office/officeart/2005/8/layout/chevron1"/>
    <dgm:cxn modelId="{264ADC2F-9931-4151-8125-1DC13B497B64}" srcId="{758A6249-1EF2-4F70-BFD7-4E3256B76ED8}" destId="{D663A7CC-21AB-4A69-94EF-5093EF296F3A}" srcOrd="0" destOrd="0" parTransId="{4F999B6D-2592-48C1-B507-997E47643B0D}" sibTransId="{B603EDCF-4000-465F-9A4A-EF5DE37E50DC}"/>
    <dgm:cxn modelId="{B38BA853-56DF-4109-8995-BFB3B32DD969}" srcId="{758A6249-1EF2-4F70-BFD7-4E3256B76ED8}" destId="{BCE4CB98-06F0-4B27-BAA1-2A45F161F63C}" srcOrd="1" destOrd="0" parTransId="{2F41688E-4D77-43BA-BB32-47E9764E30BA}" sibTransId="{C9DB195E-3DA5-40B6-AD06-FC6C435B810C}"/>
    <dgm:cxn modelId="{C850EE1A-02E3-4F71-A672-BCDF5D4E6CD7}" type="presOf" srcId="{413FE48A-C92D-444C-9403-21C300857122}" destId="{400459FE-5FB7-4C4A-9595-3FA8C2020F3F}" srcOrd="0" destOrd="0" presId="urn:microsoft.com/office/officeart/2005/8/layout/chevron1"/>
    <dgm:cxn modelId="{471371EF-2ED5-47BF-9E52-26E06391F72C}" type="presOf" srcId="{758A6249-1EF2-4F70-BFD7-4E3256B76ED8}" destId="{4B76296B-9BDF-4CC1-BB41-A2B45848012B}" srcOrd="0" destOrd="0" presId="urn:microsoft.com/office/officeart/2005/8/layout/chevron1"/>
    <dgm:cxn modelId="{FADE20E5-E969-49C3-9A6B-CA96AEFA1F1A}" type="presOf" srcId="{D663A7CC-21AB-4A69-94EF-5093EF296F3A}" destId="{4EDE9B95-812B-430B-B5A3-C7A331FF54F4}" srcOrd="0" destOrd="0" presId="urn:microsoft.com/office/officeart/2005/8/layout/chevron1"/>
    <dgm:cxn modelId="{FA9971D1-8EBC-4BB0-8CA4-FC93E95EDA5D}" type="presParOf" srcId="{4B76296B-9BDF-4CC1-BB41-A2B45848012B}" destId="{4EDE9B95-812B-430B-B5A3-C7A331FF54F4}" srcOrd="0" destOrd="0" presId="urn:microsoft.com/office/officeart/2005/8/layout/chevron1"/>
    <dgm:cxn modelId="{81866D68-C772-4D78-8A2A-2801F4C8B176}" type="presParOf" srcId="{4B76296B-9BDF-4CC1-BB41-A2B45848012B}" destId="{FFAEB1DC-EDCA-4DF0-9887-F07F632757E2}" srcOrd="1" destOrd="0" presId="urn:microsoft.com/office/officeart/2005/8/layout/chevron1"/>
    <dgm:cxn modelId="{E5C46523-F2C6-4875-AFD2-EDE1FE9C59D5}" type="presParOf" srcId="{4B76296B-9BDF-4CC1-BB41-A2B45848012B}" destId="{48C2D00F-E2E7-423F-9025-E8659B7F10FA}" srcOrd="2" destOrd="0" presId="urn:microsoft.com/office/officeart/2005/8/layout/chevron1"/>
    <dgm:cxn modelId="{B6FFDB2C-CFB1-4172-955F-B5486A18530D}" type="presParOf" srcId="{4B76296B-9BDF-4CC1-BB41-A2B45848012B}" destId="{06A8F3E3-26D0-4267-B4B3-0DCCE9C7D9D8}" srcOrd="3" destOrd="0" presId="urn:microsoft.com/office/officeart/2005/8/layout/chevron1"/>
    <dgm:cxn modelId="{E7223416-E4BA-4E29-B253-2BE0FD3CC115}" type="presParOf" srcId="{4B76296B-9BDF-4CC1-BB41-A2B45848012B}" destId="{400459FE-5FB7-4C4A-9595-3FA8C2020F3F}" srcOrd="4" destOrd="0" presId="urn:microsoft.com/office/officeart/2005/8/layout/chevron1"/>
    <dgm:cxn modelId="{F028AE18-C82B-4023-A099-84D16C963C23}" type="presParOf" srcId="{4B76296B-9BDF-4CC1-BB41-A2B45848012B}" destId="{DEEE251F-2529-4138-9C5B-7172BF310333}" srcOrd="5" destOrd="0" presId="urn:microsoft.com/office/officeart/2005/8/layout/chevron1"/>
    <dgm:cxn modelId="{EF8401CF-40A1-446E-913D-E0371300C466}"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a:solidFill>
          <a:schemeClr val="accent6">
            <a:lumMod val="60000"/>
            <a:lumOff val="40000"/>
          </a:schemeClr>
        </a:solidFill>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B38BA853-56DF-4109-8995-BFB3B32DD969}" srcId="{758A6249-1EF2-4F70-BFD7-4E3256B76ED8}" destId="{BCE4CB98-06F0-4B27-BAA1-2A45F161F63C}" srcOrd="1" destOrd="0" parTransId="{2F41688E-4D77-43BA-BB32-47E9764E30BA}" sibTransId="{C9DB195E-3DA5-40B6-AD06-FC6C435B810C}"/>
    <dgm:cxn modelId="{727DEA2A-4971-4D8E-AF8C-3F18617FBACF}" type="presOf" srcId="{AA9D5616-791D-4672-9E45-A88A98376683}" destId="{628229D7-72D6-40C9-946F-580D9F2FB9C4}" srcOrd="0" destOrd="0" presId="urn:microsoft.com/office/officeart/2005/8/layout/chevron1"/>
    <dgm:cxn modelId="{326CD806-EDB3-4030-B767-1CB3EAFE9DFA}" type="presOf" srcId="{D663A7CC-21AB-4A69-94EF-5093EF296F3A}" destId="{4EDE9B95-812B-430B-B5A3-C7A331FF54F4}"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264ADC2F-9931-4151-8125-1DC13B497B64}" srcId="{758A6249-1EF2-4F70-BFD7-4E3256B76ED8}" destId="{D663A7CC-21AB-4A69-94EF-5093EF296F3A}" srcOrd="0" destOrd="0" parTransId="{4F999B6D-2592-48C1-B507-997E47643B0D}" sibTransId="{B603EDCF-4000-465F-9A4A-EF5DE37E50DC}"/>
    <dgm:cxn modelId="{0B846515-4BE9-431C-BDA3-8564B30896F7}" type="presOf" srcId="{413FE48A-C92D-444C-9403-21C300857122}" destId="{400459FE-5FB7-4C4A-9595-3FA8C2020F3F}" srcOrd="0" destOrd="0" presId="urn:microsoft.com/office/officeart/2005/8/layout/chevron1"/>
    <dgm:cxn modelId="{5BC15EE3-2ADA-4D33-B68B-510489B31B5F}" type="presOf" srcId="{758A6249-1EF2-4F70-BFD7-4E3256B76ED8}" destId="{4B76296B-9BDF-4CC1-BB41-A2B45848012B}" srcOrd="0" destOrd="0" presId="urn:microsoft.com/office/officeart/2005/8/layout/chevron1"/>
    <dgm:cxn modelId="{AC1D1FF7-CBE5-4EB3-A38F-0BBEA38AAD1B}" srcId="{758A6249-1EF2-4F70-BFD7-4E3256B76ED8}" destId="{AA9D5616-791D-4672-9E45-A88A98376683}" srcOrd="3" destOrd="0" parTransId="{5D3A9AA8-A111-4B17-8A8C-668FFAE962B9}" sibTransId="{A57DBDBE-1CB7-4C28-B366-2172EFFDA83B}"/>
    <dgm:cxn modelId="{E010C7C6-6331-45E9-9D9B-40B80C4C447F}" type="presOf" srcId="{BCE4CB98-06F0-4B27-BAA1-2A45F161F63C}" destId="{48C2D00F-E2E7-423F-9025-E8659B7F10FA}" srcOrd="0" destOrd="0" presId="urn:microsoft.com/office/officeart/2005/8/layout/chevron1"/>
    <dgm:cxn modelId="{9D987872-FC56-4550-88B4-1E8723CB748F}" type="presParOf" srcId="{4B76296B-9BDF-4CC1-BB41-A2B45848012B}" destId="{4EDE9B95-812B-430B-B5A3-C7A331FF54F4}" srcOrd="0" destOrd="0" presId="urn:microsoft.com/office/officeart/2005/8/layout/chevron1"/>
    <dgm:cxn modelId="{33CCA7F8-FB76-4E20-9ECD-1A40D5A3F64E}" type="presParOf" srcId="{4B76296B-9BDF-4CC1-BB41-A2B45848012B}" destId="{FFAEB1DC-EDCA-4DF0-9887-F07F632757E2}" srcOrd="1" destOrd="0" presId="urn:microsoft.com/office/officeart/2005/8/layout/chevron1"/>
    <dgm:cxn modelId="{21A213B4-1BDF-4ED6-9971-1FCA4CA4A5EE}" type="presParOf" srcId="{4B76296B-9BDF-4CC1-BB41-A2B45848012B}" destId="{48C2D00F-E2E7-423F-9025-E8659B7F10FA}" srcOrd="2" destOrd="0" presId="urn:microsoft.com/office/officeart/2005/8/layout/chevron1"/>
    <dgm:cxn modelId="{98020D2D-1CDD-4948-AD08-77C1EF0D6DC0}" type="presParOf" srcId="{4B76296B-9BDF-4CC1-BB41-A2B45848012B}" destId="{06A8F3E3-26D0-4267-B4B3-0DCCE9C7D9D8}" srcOrd="3" destOrd="0" presId="urn:microsoft.com/office/officeart/2005/8/layout/chevron1"/>
    <dgm:cxn modelId="{D02FE862-3D5B-4041-9F2C-AE2063FA3141}" type="presParOf" srcId="{4B76296B-9BDF-4CC1-BB41-A2B45848012B}" destId="{400459FE-5FB7-4C4A-9595-3FA8C2020F3F}" srcOrd="4" destOrd="0" presId="urn:microsoft.com/office/officeart/2005/8/layout/chevron1"/>
    <dgm:cxn modelId="{EDEA61DF-B8A8-4901-BFB3-790655A5BC87}" type="presParOf" srcId="{4B76296B-9BDF-4CC1-BB41-A2B45848012B}" destId="{DEEE251F-2529-4138-9C5B-7172BF310333}" srcOrd="5" destOrd="0" presId="urn:microsoft.com/office/officeart/2005/8/layout/chevron1"/>
    <dgm:cxn modelId="{332E2492-BB65-4093-BF67-54752B628F22}"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8A6249-1EF2-4F70-BFD7-4E3256B76ED8}" type="doc">
      <dgm:prSet loTypeId="urn:microsoft.com/office/officeart/2005/8/layout/chevron1" loCatId="process" qsTypeId="urn:microsoft.com/office/officeart/2005/8/quickstyle/simple2" qsCatId="simple" csTypeId="urn:microsoft.com/office/officeart/2005/8/colors/accent5_1" csCatId="accent5" phldr="1"/>
      <dgm:spPr/>
    </dgm:pt>
    <dgm:pt modelId="{413FE48A-C92D-444C-9403-21C300857122}">
      <dgm:prSet phldrT="[Texto]"/>
      <dgm:spPr>
        <a:noFill/>
      </dgm:spPr>
      <dgm:t>
        <a:bodyPr/>
        <a:lstStyle/>
        <a:p>
          <a:r>
            <a:rPr lang="pt-BR" dirty="0" smtClean="0"/>
            <a:t>Programas</a:t>
          </a:r>
          <a:endParaRPr lang="pt-BR" dirty="0"/>
        </a:p>
      </dgm:t>
    </dgm:pt>
    <dgm:pt modelId="{2B29E1DB-E4B0-4801-99C9-144F16C0874F}" type="parTrans" cxnId="{2A3524CF-CC40-45ED-BC94-EDA211DB4E5D}">
      <dgm:prSet/>
      <dgm:spPr/>
      <dgm:t>
        <a:bodyPr/>
        <a:lstStyle/>
        <a:p>
          <a:endParaRPr lang="pt-BR"/>
        </a:p>
      </dgm:t>
    </dgm:pt>
    <dgm:pt modelId="{E2A9C237-048F-497D-B306-0EBA87646FE1}" type="sibTrans" cxnId="{2A3524CF-CC40-45ED-BC94-EDA211DB4E5D}">
      <dgm:prSet/>
      <dgm:spPr/>
      <dgm:t>
        <a:bodyPr/>
        <a:lstStyle/>
        <a:p>
          <a:endParaRPr lang="pt-BR"/>
        </a:p>
      </dgm:t>
    </dgm:pt>
    <dgm:pt modelId="{AA9D5616-791D-4672-9E45-A88A98376683}">
      <dgm:prSet phldrT="[Texto]"/>
      <dgm:spPr>
        <a:solidFill>
          <a:schemeClr val="accent6">
            <a:lumMod val="60000"/>
            <a:lumOff val="40000"/>
          </a:schemeClr>
        </a:solidFill>
      </dgm:spPr>
      <dgm:t>
        <a:bodyPr/>
        <a:lstStyle/>
        <a:p>
          <a:r>
            <a:rPr lang="pt-BR" dirty="0" smtClean="0"/>
            <a:t>Devolutiva e Manifestação</a:t>
          </a:r>
          <a:endParaRPr lang="pt-BR" dirty="0"/>
        </a:p>
      </dgm:t>
    </dgm:pt>
    <dgm:pt modelId="{5D3A9AA8-A111-4B17-8A8C-668FFAE962B9}" type="parTrans" cxnId="{AC1D1FF7-CBE5-4EB3-A38F-0BBEA38AAD1B}">
      <dgm:prSet/>
      <dgm:spPr/>
      <dgm:t>
        <a:bodyPr/>
        <a:lstStyle/>
        <a:p>
          <a:endParaRPr lang="pt-BR"/>
        </a:p>
      </dgm:t>
    </dgm:pt>
    <dgm:pt modelId="{A57DBDBE-1CB7-4C28-B366-2172EFFDA83B}" type="sibTrans" cxnId="{AC1D1FF7-CBE5-4EB3-A38F-0BBEA38AAD1B}">
      <dgm:prSet/>
      <dgm:spPr/>
      <dgm:t>
        <a:bodyPr/>
        <a:lstStyle/>
        <a:p>
          <a:endParaRPr lang="pt-BR"/>
        </a:p>
      </dgm:t>
    </dgm:pt>
    <dgm:pt modelId="{D663A7CC-21AB-4A69-94EF-5093EF296F3A}">
      <dgm:prSet phldrT="[Texto]"/>
      <dgm:spPr>
        <a:noFill/>
      </dgm:spPr>
      <dgm:t>
        <a:bodyPr/>
        <a:lstStyle/>
        <a:p>
          <a:r>
            <a:rPr lang="pt-BR" dirty="0" smtClean="0"/>
            <a:t>Diagnóstico</a:t>
          </a:r>
          <a:endParaRPr lang="pt-BR" dirty="0"/>
        </a:p>
      </dgm:t>
    </dgm:pt>
    <dgm:pt modelId="{4F999B6D-2592-48C1-B507-997E47643B0D}" type="parTrans" cxnId="{264ADC2F-9931-4151-8125-1DC13B497B64}">
      <dgm:prSet/>
      <dgm:spPr/>
      <dgm:t>
        <a:bodyPr/>
        <a:lstStyle/>
        <a:p>
          <a:endParaRPr lang="pt-BR"/>
        </a:p>
      </dgm:t>
    </dgm:pt>
    <dgm:pt modelId="{B603EDCF-4000-465F-9A4A-EF5DE37E50DC}" type="sibTrans" cxnId="{264ADC2F-9931-4151-8125-1DC13B497B64}">
      <dgm:prSet/>
      <dgm:spPr/>
      <dgm:t>
        <a:bodyPr/>
        <a:lstStyle/>
        <a:p>
          <a:endParaRPr lang="pt-BR"/>
        </a:p>
      </dgm:t>
    </dgm:pt>
    <dgm:pt modelId="{BCE4CB98-06F0-4B27-BAA1-2A45F161F63C}">
      <dgm:prSet phldrT="[Texto]"/>
      <dgm:spPr/>
      <dgm:t>
        <a:bodyPr/>
        <a:lstStyle/>
        <a:p>
          <a:r>
            <a:rPr lang="pt-BR" dirty="0" smtClean="0"/>
            <a:t>Zoneamento</a:t>
          </a:r>
          <a:endParaRPr lang="pt-BR" dirty="0"/>
        </a:p>
      </dgm:t>
    </dgm:pt>
    <dgm:pt modelId="{2F41688E-4D77-43BA-BB32-47E9764E30BA}" type="parTrans" cxnId="{B38BA853-56DF-4109-8995-BFB3B32DD969}">
      <dgm:prSet/>
      <dgm:spPr/>
      <dgm:t>
        <a:bodyPr/>
        <a:lstStyle/>
        <a:p>
          <a:endParaRPr lang="pt-BR"/>
        </a:p>
      </dgm:t>
    </dgm:pt>
    <dgm:pt modelId="{C9DB195E-3DA5-40B6-AD06-FC6C435B810C}" type="sibTrans" cxnId="{B38BA853-56DF-4109-8995-BFB3B32DD969}">
      <dgm:prSet/>
      <dgm:spPr/>
      <dgm:t>
        <a:bodyPr/>
        <a:lstStyle/>
        <a:p>
          <a:endParaRPr lang="pt-BR"/>
        </a:p>
      </dgm:t>
    </dgm:pt>
    <dgm:pt modelId="{4B76296B-9BDF-4CC1-BB41-A2B45848012B}" type="pres">
      <dgm:prSet presAssocID="{758A6249-1EF2-4F70-BFD7-4E3256B76ED8}" presName="Name0" presStyleCnt="0">
        <dgm:presLayoutVars>
          <dgm:dir/>
          <dgm:animLvl val="lvl"/>
          <dgm:resizeHandles val="exact"/>
        </dgm:presLayoutVars>
      </dgm:prSet>
      <dgm:spPr/>
    </dgm:pt>
    <dgm:pt modelId="{4EDE9B95-812B-430B-B5A3-C7A331FF54F4}" type="pres">
      <dgm:prSet presAssocID="{D663A7CC-21AB-4A69-94EF-5093EF296F3A}" presName="parTxOnly" presStyleLbl="node1" presStyleIdx="0" presStyleCnt="4">
        <dgm:presLayoutVars>
          <dgm:chMax val="0"/>
          <dgm:chPref val="0"/>
          <dgm:bulletEnabled val="1"/>
        </dgm:presLayoutVars>
      </dgm:prSet>
      <dgm:spPr/>
      <dgm:t>
        <a:bodyPr/>
        <a:lstStyle/>
        <a:p>
          <a:endParaRPr lang="pt-BR"/>
        </a:p>
      </dgm:t>
    </dgm:pt>
    <dgm:pt modelId="{FFAEB1DC-EDCA-4DF0-9887-F07F632757E2}" type="pres">
      <dgm:prSet presAssocID="{B603EDCF-4000-465F-9A4A-EF5DE37E50DC}" presName="parTxOnlySpace" presStyleCnt="0"/>
      <dgm:spPr/>
    </dgm:pt>
    <dgm:pt modelId="{48C2D00F-E2E7-423F-9025-E8659B7F10FA}" type="pres">
      <dgm:prSet presAssocID="{BCE4CB98-06F0-4B27-BAA1-2A45F161F63C}" presName="parTxOnly" presStyleLbl="node1" presStyleIdx="1" presStyleCnt="4">
        <dgm:presLayoutVars>
          <dgm:chMax val="0"/>
          <dgm:chPref val="0"/>
          <dgm:bulletEnabled val="1"/>
        </dgm:presLayoutVars>
      </dgm:prSet>
      <dgm:spPr/>
      <dgm:t>
        <a:bodyPr/>
        <a:lstStyle/>
        <a:p>
          <a:endParaRPr lang="pt-BR"/>
        </a:p>
      </dgm:t>
    </dgm:pt>
    <dgm:pt modelId="{06A8F3E3-26D0-4267-B4B3-0DCCE9C7D9D8}" type="pres">
      <dgm:prSet presAssocID="{C9DB195E-3DA5-40B6-AD06-FC6C435B810C}" presName="parTxOnlySpace" presStyleCnt="0"/>
      <dgm:spPr/>
    </dgm:pt>
    <dgm:pt modelId="{400459FE-5FB7-4C4A-9595-3FA8C2020F3F}" type="pres">
      <dgm:prSet presAssocID="{413FE48A-C92D-444C-9403-21C300857122}" presName="parTxOnly" presStyleLbl="node1" presStyleIdx="2" presStyleCnt="4">
        <dgm:presLayoutVars>
          <dgm:chMax val="0"/>
          <dgm:chPref val="0"/>
          <dgm:bulletEnabled val="1"/>
        </dgm:presLayoutVars>
      </dgm:prSet>
      <dgm:spPr/>
      <dgm:t>
        <a:bodyPr/>
        <a:lstStyle/>
        <a:p>
          <a:endParaRPr lang="pt-BR"/>
        </a:p>
      </dgm:t>
    </dgm:pt>
    <dgm:pt modelId="{DEEE251F-2529-4138-9C5B-7172BF310333}" type="pres">
      <dgm:prSet presAssocID="{E2A9C237-048F-497D-B306-0EBA87646FE1}" presName="parTxOnlySpace" presStyleCnt="0"/>
      <dgm:spPr/>
    </dgm:pt>
    <dgm:pt modelId="{628229D7-72D6-40C9-946F-580D9F2FB9C4}" type="pres">
      <dgm:prSet presAssocID="{AA9D5616-791D-4672-9E45-A88A98376683}" presName="parTxOnly" presStyleLbl="node1" presStyleIdx="3" presStyleCnt="4">
        <dgm:presLayoutVars>
          <dgm:chMax val="0"/>
          <dgm:chPref val="0"/>
          <dgm:bulletEnabled val="1"/>
        </dgm:presLayoutVars>
      </dgm:prSet>
      <dgm:spPr/>
      <dgm:t>
        <a:bodyPr/>
        <a:lstStyle/>
        <a:p>
          <a:endParaRPr lang="pt-BR"/>
        </a:p>
      </dgm:t>
    </dgm:pt>
  </dgm:ptLst>
  <dgm:cxnLst>
    <dgm:cxn modelId="{AC1D1FF7-CBE5-4EB3-A38F-0BBEA38AAD1B}" srcId="{758A6249-1EF2-4F70-BFD7-4E3256B76ED8}" destId="{AA9D5616-791D-4672-9E45-A88A98376683}" srcOrd="3" destOrd="0" parTransId="{5D3A9AA8-A111-4B17-8A8C-668FFAE962B9}" sibTransId="{A57DBDBE-1CB7-4C28-B366-2172EFFDA83B}"/>
    <dgm:cxn modelId="{319882E1-C16C-42CE-88AE-54D13D13E8AD}" type="presOf" srcId="{758A6249-1EF2-4F70-BFD7-4E3256B76ED8}" destId="{4B76296B-9BDF-4CC1-BB41-A2B45848012B}" srcOrd="0" destOrd="0" presId="urn:microsoft.com/office/officeart/2005/8/layout/chevron1"/>
    <dgm:cxn modelId="{2A3524CF-CC40-45ED-BC94-EDA211DB4E5D}" srcId="{758A6249-1EF2-4F70-BFD7-4E3256B76ED8}" destId="{413FE48A-C92D-444C-9403-21C300857122}" srcOrd="2" destOrd="0" parTransId="{2B29E1DB-E4B0-4801-99C9-144F16C0874F}" sibTransId="{E2A9C237-048F-497D-B306-0EBA87646FE1}"/>
    <dgm:cxn modelId="{57B91D4C-1F16-48C6-9C71-C51643081580}" type="presOf" srcId="{BCE4CB98-06F0-4B27-BAA1-2A45F161F63C}" destId="{48C2D00F-E2E7-423F-9025-E8659B7F10FA}" srcOrd="0" destOrd="0" presId="urn:microsoft.com/office/officeart/2005/8/layout/chevron1"/>
    <dgm:cxn modelId="{90B9C86B-10E6-42C8-808D-EBC06E78A11C}" type="presOf" srcId="{D663A7CC-21AB-4A69-94EF-5093EF296F3A}" destId="{4EDE9B95-812B-430B-B5A3-C7A331FF54F4}" srcOrd="0" destOrd="0" presId="urn:microsoft.com/office/officeart/2005/8/layout/chevron1"/>
    <dgm:cxn modelId="{264ADC2F-9931-4151-8125-1DC13B497B64}" srcId="{758A6249-1EF2-4F70-BFD7-4E3256B76ED8}" destId="{D663A7CC-21AB-4A69-94EF-5093EF296F3A}" srcOrd="0" destOrd="0" parTransId="{4F999B6D-2592-48C1-B507-997E47643B0D}" sibTransId="{B603EDCF-4000-465F-9A4A-EF5DE37E50DC}"/>
    <dgm:cxn modelId="{B38BA853-56DF-4109-8995-BFB3B32DD969}" srcId="{758A6249-1EF2-4F70-BFD7-4E3256B76ED8}" destId="{BCE4CB98-06F0-4B27-BAA1-2A45F161F63C}" srcOrd="1" destOrd="0" parTransId="{2F41688E-4D77-43BA-BB32-47E9764E30BA}" sibTransId="{C9DB195E-3DA5-40B6-AD06-FC6C435B810C}"/>
    <dgm:cxn modelId="{8144D28E-0CA9-4FEE-B2B3-BFA783E3D323}" type="presOf" srcId="{413FE48A-C92D-444C-9403-21C300857122}" destId="{400459FE-5FB7-4C4A-9595-3FA8C2020F3F}" srcOrd="0" destOrd="0" presId="urn:microsoft.com/office/officeart/2005/8/layout/chevron1"/>
    <dgm:cxn modelId="{FCB81F32-811C-4DF2-8DB3-D08805F827C9}" type="presOf" srcId="{AA9D5616-791D-4672-9E45-A88A98376683}" destId="{628229D7-72D6-40C9-946F-580D9F2FB9C4}" srcOrd="0" destOrd="0" presId="urn:microsoft.com/office/officeart/2005/8/layout/chevron1"/>
    <dgm:cxn modelId="{B7CFD24D-A7A3-4343-BA3F-73D61F4FBC87}" type="presParOf" srcId="{4B76296B-9BDF-4CC1-BB41-A2B45848012B}" destId="{4EDE9B95-812B-430B-B5A3-C7A331FF54F4}" srcOrd="0" destOrd="0" presId="urn:microsoft.com/office/officeart/2005/8/layout/chevron1"/>
    <dgm:cxn modelId="{529EF42F-A543-4CD2-B51D-03AE6A89BE54}" type="presParOf" srcId="{4B76296B-9BDF-4CC1-BB41-A2B45848012B}" destId="{FFAEB1DC-EDCA-4DF0-9887-F07F632757E2}" srcOrd="1" destOrd="0" presId="urn:microsoft.com/office/officeart/2005/8/layout/chevron1"/>
    <dgm:cxn modelId="{7CD50F53-4E15-4F16-8BCF-D8899CC6D648}" type="presParOf" srcId="{4B76296B-9BDF-4CC1-BB41-A2B45848012B}" destId="{48C2D00F-E2E7-423F-9025-E8659B7F10FA}" srcOrd="2" destOrd="0" presId="urn:microsoft.com/office/officeart/2005/8/layout/chevron1"/>
    <dgm:cxn modelId="{F710A78E-1339-4C7B-8927-54FB54FFAC52}" type="presParOf" srcId="{4B76296B-9BDF-4CC1-BB41-A2B45848012B}" destId="{06A8F3E3-26D0-4267-B4B3-0DCCE9C7D9D8}" srcOrd="3" destOrd="0" presId="urn:microsoft.com/office/officeart/2005/8/layout/chevron1"/>
    <dgm:cxn modelId="{871C7AF0-DB18-4B58-9558-F7D95D3D1F4B}" type="presParOf" srcId="{4B76296B-9BDF-4CC1-BB41-A2B45848012B}" destId="{400459FE-5FB7-4C4A-9595-3FA8C2020F3F}" srcOrd="4" destOrd="0" presId="urn:microsoft.com/office/officeart/2005/8/layout/chevron1"/>
    <dgm:cxn modelId="{7EA29D1D-D988-4F78-9C94-9B5F1188E1DE}" type="presParOf" srcId="{4B76296B-9BDF-4CC1-BB41-A2B45848012B}" destId="{DEEE251F-2529-4138-9C5B-7172BF310333}" srcOrd="5" destOrd="0" presId="urn:microsoft.com/office/officeart/2005/8/layout/chevron1"/>
    <dgm:cxn modelId="{50C91FE6-A2F5-4EC0-BBB5-26A34C7E26EC}" type="presParOf" srcId="{4B76296B-9BDF-4CC1-BB41-A2B45848012B}" destId="{628229D7-72D6-40C9-946F-580D9F2FB9C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B6734-1B87-41D0-B153-C9D2AD01FACB}">
      <dsp:nvSpPr>
        <dsp:cNvPr id="0" name=""/>
        <dsp:cNvSpPr/>
      </dsp:nvSpPr>
      <dsp:spPr>
        <a:xfrm rot="5400000">
          <a:off x="-109851" y="259725"/>
          <a:ext cx="1074204" cy="746083"/>
        </a:xfrm>
        <a:prstGeom prst="chevron">
          <a:avLst/>
        </a:prstGeom>
        <a:solidFill>
          <a:schemeClr val="accent1">
            <a:lumMod val="5000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Consulta Pública</a:t>
          </a:r>
          <a:endParaRPr lang="pt-BR" sz="1100" kern="1200" dirty="0"/>
        </a:p>
      </dsp:txBody>
      <dsp:txXfrm rot="-5400000">
        <a:off x="54210" y="468707"/>
        <a:ext cx="746083" cy="328121"/>
      </dsp:txXfrm>
    </dsp:sp>
    <dsp:sp modelId="{440769B2-E265-49E2-A31B-5875D53D0222}">
      <dsp:nvSpPr>
        <dsp:cNvPr id="0" name=""/>
        <dsp:cNvSpPr/>
      </dsp:nvSpPr>
      <dsp:spPr>
        <a:xfrm rot="5400000">
          <a:off x="4454252" y="-3574409"/>
          <a:ext cx="882399" cy="8128678"/>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pt-BR" sz="3200" kern="1200" dirty="0" smtClean="0">
              <a:solidFill>
                <a:schemeClr val="accent2"/>
              </a:solidFill>
            </a:rPr>
            <a:t>Processo de consulta e </a:t>
          </a:r>
          <a:r>
            <a:rPr lang="pt-BR" sz="3200" b="1" kern="1200" dirty="0" smtClean="0">
              <a:solidFill>
                <a:schemeClr val="accent2"/>
              </a:solidFill>
            </a:rPr>
            <a:t>elaboração conjunta </a:t>
          </a:r>
          <a:r>
            <a:rPr lang="pt-BR" sz="3200" kern="1200" dirty="0" smtClean="0">
              <a:solidFill>
                <a:schemeClr val="accent2"/>
              </a:solidFill>
            </a:rPr>
            <a:t>do Plano (definição técnica)</a:t>
          </a:r>
          <a:endParaRPr lang="pt-BR" sz="3200" kern="1200" dirty="0">
            <a:solidFill>
              <a:schemeClr val="accent2"/>
            </a:solidFill>
          </a:endParaRPr>
        </a:p>
      </dsp:txBody>
      <dsp:txXfrm rot="-5400000">
        <a:off x="831113" y="91805"/>
        <a:ext cx="8085603" cy="796249"/>
      </dsp:txXfrm>
    </dsp:sp>
    <dsp:sp modelId="{E787AAC8-92BE-4F1D-8B57-8CE06B97238E}">
      <dsp:nvSpPr>
        <dsp:cNvPr id="0" name=""/>
        <dsp:cNvSpPr/>
      </dsp:nvSpPr>
      <dsp:spPr>
        <a:xfrm rot="5400000">
          <a:off x="-315287" y="1419425"/>
          <a:ext cx="1481800" cy="742808"/>
        </a:xfrm>
        <a:prstGeom prst="chevron">
          <a:avLst/>
        </a:prstGeom>
        <a:solidFill>
          <a:schemeClr val="accent1">
            <a:lumMod val="7500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Deliberação</a:t>
          </a:r>
          <a:endParaRPr lang="pt-BR" sz="1100" kern="1200" dirty="0"/>
        </a:p>
      </dsp:txBody>
      <dsp:txXfrm rot="-5400000">
        <a:off x="54209" y="1421333"/>
        <a:ext cx="742808" cy="738992"/>
      </dsp:txXfrm>
    </dsp:sp>
    <dsp:sp modelId="{74B1C1A1-9C50-4DC8-8CA1-359E00E3AECD}">
      <dsp:nvSpPr>
        <dsp:cNvPr id="0" name=""/>
        <dsp:cNvSpPr/>
      </dsp:nvSpPr>
      <dsp:spPr>
        <a:xfrm rot="5400000">
          <a:off x="4403941" y="-2465871"/>
          <a:ext cx="1002925" cy="8139764"/>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pt-BR" sz="2600" kern="1200" dirty="0" smtClean="0"/>
            <a:t>Comitê de Integração dos Planos de Manejo - (Sistema Ambiental Paulista)</a:t>
          </a:r>
          <a:endParaRPr lang="pt-BR" sz="2600" kern="1200" dirty="0"/>
        </a:p>
      </dsp:txBody>
      <dsp:txXfrm rot="-5400000">
        <a:off x="835522" y="1151507"/>
        <a:ext cx="8090805" cy="905007"/>
      </dsp:txXfrm>
    </dsp:sp>
    <dsp:sp modelId="{CE31B557-8DFF-4C13-A143-70A61F99E200}">
      <dsp:nvSpPr>
        <dsp:cNvPr id="0" name=""/>
        <dsp:cNvSpPr/>
      </dsp:nvSpPr>
      <dsp:spPr>
        <a:xfrm rot="5400000">
          <a:off x="-338242" y="2748860"/>
          <a:ext cx="1422568" cy="746083"/>
        </a:xfrm>
        <a:prstGeom prst="chevron">
          <a:avLst/>
        </a:prstGeom>
        <a:solidFill>
          <a:schemeClr val="accent1">
            <a:lumMod val="7500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Deliberação</a:t>
          </a:r>
          <a:endParaRPr lang="pt-BR" sz="1100" kern="1200" dirty="0"/>
        </a:p>
      </dsp:txBody>
      <dsp:txXfrm rot="-5400000">
        <a:off x="1" y="2783660"/>
        <a:ext cx="746083" cy="676485"/>
      </dsp:txXfrm>
    </dsp:sp>
    <dsp:sp modelId="{7B2F5A3C-E6F4-4514-8CE3-2570A9869A11}">
      <dsp:nvSpPr>
        <dsp:cNvPr id="0" name=""/>
        <dsp:cNvSpPr/>
      </dsp:nvSpPr>
      <dsp:spPr>
        <a:xfrm rot="5400000">
          <a:off x="4438445" y="-1074472"/>
          <a:ext cx="1036790" cy="8083498"/>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0" lvl="1" indent="0" algn="l" defTabSz="1422400">
            <a:lnSpc>
              <a:spcPct val="90000"/>
            </a:lnSpc>
            <a:spcBef>
              <a:spcPct val="0"/>
            </a:spcBef>
            <a:spcAft>
              <a:spcPct val="15000"/>
            </a:spcAft>
            <a:buChar char="••"/>
          </a:pPr>
          <a:r>
            <a:rPr lang="pt-BR" sz="3200" kern="1200" dirty="0" smtClean="0"/>
            <a:t> </a:t>
          </a:r>
          <a:r>
            <a:rPr lang="pt-BR" sz="2600" kern="1200" dirty="0" smtClean="0"/>
            <a:t>CONSEMA – Conselho Estadual do Meio Ambiente (CTBio – Câmara Técnica de Biodiversidade e Plenária)</a:t>
          </a:r>
          <a:endParaRPr lang="pt-BR" sz="2600" kern="1200" dirty="0"/>
        </a:p>
      </dsp:txBody>
      <dsp:txXfrm rot="-5400000">
        <a:off x="915091" y="2499494"/>
        <a:ext cx="8032886" cy="935566"/>
      </dsp:txXfrm>
    </dsp:sp>
    <dsp:sp modelId="{AC0119D7-F6E6-47D4-A1AD-E2BC377F9993}">
      <dsp:nvSpPr>
        <dsp:cNvPr id="0" name=""/>
        <dsp:cNvSpPr/>
      </dsp:nvSpPr>
      <dsp:spPr>
        <a:xfrm rot="5400000">
          <a:off x="-164060" y="3887504"/>
          <a:ext cx="1074204" cy="746083"/>
        </a:xfrm>
        <a:prstGeom prst="chevron">
          <a:avLst/>
        </a:prstGeom>
        <a:solidFill>
          <a:schemeClr val="accent1">
            <a:lumMod val="7500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Deliberação</a:t>
          </a:r>
          <a:endParaRPr lang="pt-BR" sz="1100" kern="1200" dirty="0"/>
        </a:p>
      </dsp:txBody>
      <dsp:txXfrm rot="-5400000">
        <a:off x="1" y="4096486"/>
        <a:ext cx="746083" cy="328121"/>
      </dsp:txXfrm>
    </dsp:sp>
    <dsp:sp modelId="{273BE6B7-7AC5-4BCE-9D49-C3C8C747C224}">
      <dsp:nvSpPr>
        <dsp:cNvPr id="0" name=""/>
        <dsp:cNvSpPr/>
      </dsp:nvSpPr>
      <dsp:spPr>
        <a:xfrm rot="5400000">
          <a:off x="4534089" y="20065"/>
          <a:ext cx="709121" cy="8181081"/>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smtClean="0"/>
            <a:t>Secretário de Infraestrutura e Meio Ambiente</a:t>
          </a:r>
          <a:endParaRPr lang="pt-BR" sz="2800" kern="1200" dirty="0"/>
        </a:p>
      </dsp:txBody>
      <dsp:txXfrm rot="-5400000">
        <a:off x="798109" y="3790661"/>
        <a:ext cx="8146465" cy="639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28A2-44FB-4762-AD81-AEAE3036AF37}">
      <dsp:nvSpPr>
        <dsp:cNvPr id="0" name=""/>
        <dsp:cNvSpPr/>
      </dsp:nvSpPr>
      <dsp:spPr>
        <a:xfrm>
          <a:off x="320758" y="522"/>
          <a:ext cx="472815" cy="472815"/>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114506-1C20-49EE-AF72-97DDFE2C3EB7}">
      <dsp:nvSpPr>
        <dsp:cNvPr id="0" name=""/>
        <dsp:cNvSpPr/>
      </dsp:nvSpPr>
      <dsp:spPr>
        <a:xfrm>
          <a:off x="557165" y="522"/>
          <a:ext cx="2522646" cy="47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pt-BR" sz="2200" kern="1200" dirty="0" smtClean="0"/>
            <a:t>Oficina</a:t>
          </a:r>
          <a:endParaRPr lang="pt-BR" sz="2200" kern="1200" dirty="0"/>
        </a:p>
      </dsp:txBody>
      <dsp:txXfrm>
        <a:off x="557165" y="522"/>
        <a:ext cx="2522646" cy="472815"/>
      </dsp:txXfrm>
    </dsp:sp>
    <dsp:sp modelId="{636AEB34-E70B-42AA-B7B7-C320F8E6CE93}">
      <dsp:nvSpPr>
        <dsp:cNvPr id="0" name=""/>
        <dsp:cNvSpPr/>
      </dsp:nvSpPr>
      <dsp:spPr>
        <a:xfrm>
          <a:off x="320758" y="473338"/>
          <a:ext cx="472815" cy="472815"/>
        </a:xfrm>
        <a:prstGeom prst="ellipse">
          <a:avLst/>
        </a:prstGeom>
        <a:solidFill>
          <a:schemeClr val="accent1">
            <a:shade val="80000"/>
            <a:alpha val="5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A8CD7B0-6AB8-4247-8DF5-3860B789D147}">
      <dsp:nvSpPr>
        <dsp:cNvPr id="0" name=""/>
        <dsp:cNvSpPr/>
      </dsp:nvSpPr>
      <dsp:spPr>
        <a:xfrm>
          <a:off x="557165" y="473338"/>
          <a:ext cx="2522646" cy="47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pt-BR" sz="2200" kern="1200" dirty="0" smtClean="0"/>
            <a:t>Formulário eletrônico</a:t>
          </a:r>
          <a:endParaRPr lang="pt-BR" sz="2200" kern="1200" dirty="0"/>
        </a:p>
      </dsp:txBody>
      <dsp:txXfrm>
        <a:off x="557165" y="473338"/>
        <a:ext cx="2522646" cy="472815"/>
      </dsp:txXfrm>
    </dsp:sp>
    <dsp:sp modelId="{213BF66D-B0FF-4BD0-964C-86F488875983}">
      <dsp:nvSpPr>
        <dsp:cNvPr id="0" name=""/>
        <dsp:cNvSpPr/>
      </dsp:nvSpPr>
      <dsp:spPr>
        <a:xfrm>
          <a:off x="320758" y="946153"/>
          <a:ext cx="472815" cy="472815"/>
        </a:xfrm>
        <a:prstGeom prst="ellipse">
          <a:avLst/>
        </a:prstGeom>
        <a:solidFill>
          <a:schemeClr val="accent1">
            <a:shade val="80000"/>
            <a:alpha val="5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F46B68-B26A-4E81-91AA-9FE71B948B75}">
      <dsp:nvSpPr>
        <dsp:cNvPr id="0" name=""/>
        <dsp:cNvSpPr/>
      </dsp:nvSpPr>
      <dsp:spPr>
        <a:xfrm>
          <a:off x="557165" y="946153"/>
          <a:ext cx="2522646" cy="47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pt-BR" sz="2200" kern="1200" dirty="0" smtClean="0"/>
            <a:t>Gestores</a:t>
          </a:r>
          <a:endParaRPr lang="pt-BR" sz="2200" kern="1200" dirty="0"/>
        </a:p>
      </dsp:txBody>
      <dsp:txXfrm>
        <a:off x="557165" y="946153"/>
        <a:ext cx="2522646" cy="472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B95-812B-430B-B5A3-C7A331FF54F4}">
      <dsp:nvSpPr>
        <dsp:cNvPr id="0" name=""/>
        <dsp:cNvSpPr/>
      </dsp:nvSpPr>
      <dsp:spPr>
        <a:xfrm>
          <a:off x="3958" y="0"/>
          <a:ext cx="2304311" cy="691964"/>
        </a:xfrm>
        <a:prstGeom prst="chevron">
          <a:avLst/>
        </a:prstGeom>
        <a:solidFill>
          <a:schemeClr val="accent6">
            <a:lumMod val="60000"/>
            <a:lumOff val="4000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Diagnóstico</a:t>
          </a:r>
          <a:endParaRPr lang="pt-BR" sz="2100" kern="1200" dirty="0"/>
        </a:p>
      </dsp:txBody>
      <dsp:txXfrm>
        <a:off x="349940" y="0"/>
        <a:ext cx="1612347" cy="691964"/>
      </dsp:txXfrm>
    </dsp:sp>
    <dsp:sp modelId="{48C2D00F-E2E7-423F-9025-E8659B7F10FA}">
      <dsp:nvSpPr>
        <dsp:cNvPr id="0" name=""/>
        <dsp:cNvSpPr/>
      </dsp:nvSpPr>
      <dsp:spPr>
        <a:xfrm>
          <a:off x="2077838"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Zoneamento</a:t>
          </a:r>
          <a:endParaRPr lang="pt-BR" sz="2100" kern="1200" dirty="0"/>
        </a:p>
      </dsp:txBody>
      <dsp:txXfrm>
        <a:off x="2423820" y="0"/>
        <a:ext cx="1612347" cy="691964"/>
      </dsp:txXfrm>
    </dsp:sp>
    <dsp:sp modelId="{400459FE-5FB7-4C4A-9595-3FA8C2020F3F}">
      <dsp:nvSpPr>
        <dsp:cNvPr id="0" name=""/>
        <dsp:cNvSpPr/>
      </dsp:nvSpPr>
      <dsp:spPr>
        <a:xfrm>
          <a:off x="4151718"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Programas</a:t>
          </a:r>
          <a:endParaRPr lang="pt-BR" sz="2100" kern="1200" dirty="0"/>
        </a:p>
      </dsp:txBody>
      <dsp:txXfrm>
        <a:off x="4497700" y="0"/>
        <a:ext cx="1612347" cy="691964"/>
      </dsp:txXfrm>
    </dsp:sp>
    <dsp:sp modelId="{628229D7-72D6-40C9-946F-580D9F2FB9C4}">
      <dsp:nvSpPr>
        <dsp:cNvPr id="0" name=""/>
        <dsp:cNvSpPr/>
      </dsp:nvSpPr>
      <dsp:spPr>
        <a:xfrm>
          <a:off x="6225599"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Devolutiva e Manifestação</a:t>
          </a:r>
          <a:endParaRPr lang="pt-BR" sz="2100" kern="1200" dirty="0"/>
        </a:p>
      </dsp:txBody>
      <dsp:txXfrm>
        <a:off x="6571581" y="0"/>
        <a:ext cx="1612347" cy="691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B95-812B-430B-B5A3-C7A331FF54F4}">
      <dsp:nvSpPr>
        <dsp:cNvPr id="0" name=""/>
        <dsp:cNvSpPr/>
      </dsp:nvSpPr>
      <dsp:spPr>
        <a:xfrm>
          <a:off x="3958" y="0"/>
          <a:ext cx="2304311" cy="691964"/>
        </a:xfrm>
        <a:prstGeom prst="chevron">
          <a:avLst/>
        </a:prstGeom>
        <a:no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Diagnóstico</a:t>
          </a:r>
          <a:endParaRPr lang="pt-BR" sz="2100" kern="1200" dirty="0"/>
        </a:p>
      </dsp:txBody>
      <dsp:txXfrm>
        <a:off x="349940" y="0"/>
        <a:ext cx="1612347" cy="691964"/>
      </dsp:txXfrm>
    </dsp:sp>
    <dsp:sp modelId="{48C2D00F-E2E7-423F-9025-E8659B7F10FA}">
      <dsp:nvSpPr>
        <dsp:cNvPr id="0" name=""/>
        <dsp:cNvSpPr/>
      </dsp:nvSpPr>
      <dsp:spPr>
        <a:xfrm>
          <a:off x="2077838" y="0"/>
          <a:ext cx="2304311" cy="691964"/>
        </a:xfrm>
        <a:prstGeom prst="chevron">
          <a:avLst/>
        </a:prstGeom>
        <a:solidFill>
          <a:schemeClr val="accent6">
            <a:lumMod val="60000"/>
            <a:lumOff val="4000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Zoneamento</a:t>
          </a:r>
          <a:endParaRPr lang="pt-BR" sz="2100" kern="1200" dirty="0"/>
        </a:p>
      </dsp:txBody>
      <dsp:txXfrm>
        <a:off x="2423820" y="0"/>
        <a:ext cx="1612347" cy="691964"/>
      </dsp:txXfrm>
    </dsp:sp>
    <dsp:sp modelId="{400459FE-5FB7-4C4A-9595-3FA8C2020F3F}">
      <dsp:nvSpPr>
        <dsp:cNvPr id="0" name=""/>
        <dsp:cNvSpPr/>
      </dsp:nvSpPr>
      <dsp:spPr>
        <a:xfrm>
          <a:off x="4151718"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Programas</a:t>
          </a:r>
          <a:endParaRPr lang="pt-BR" sz="2100" kern="1200" dirty="0"/>
        </a:p>
      </dsp:txBody>
      <dsp:txXfrm>
        <a:off x="4497700" y="0"/>
        <a:ext cx="1612347" cy="691964"/>
      </dsp:txXfrm>
    </dsp:sp>
    <dsp:sp modelId="{628229D7-72D6-40C9-946F-580D9F2FB9C4}">
      <dsp:nvSpPr>
        <dsp:cNvPr id="0" name=""/>
        <dsp:cNvSpPr/>
      </dsp:nvSpPr>
      <dsp:spPr>
        <a:xfrm>
          <a:off x="6225599"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Devolutiva e Manifestação</a:t>
          </a:r>
          <a:endParaRPr lang="pt-BR" sz="2100" kern="1200" dirty="0"/>
        </a:p>
      </dsp:txBody>
      <dsp:txXfrm>
        <a:off x="6571581" y="0"/>
        <a:ext cx="1612347" cy="691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B95-812B-430B-B5A3-C7A331FF54F4}">
      <dsp:nvSpPr>
        <dsp:cNvPr id="0" name=""/>
        <dsp:cNvSpPr/>
      </dsp:nvSpPr>
      <dsp:spPr>
        <a:xfrm>
          <a:off x="3958" y="0"/>
          <a:ext cx="2304311" cy="691964"/>
        </a:xfrm>
        <a:prstGeom prst="chevron">
          <a:avLst/>
        </a:prstGeom>
        <a:no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Diagnóstico</a:t>
          </a:r>
          <a:endParaRPr lang="pt-BR" sz="2100" kern="1200" dirty="0"/>
        </a:p>
      </dsp:txBody>
      <dsp:txXfrm>
        <a:off x="349940" y="0"/>
        <a:ext cx="1612347" cy="691964"/>
      </dsp:txXfrm>
    </dsp:sp>
    <dsp:sp modelId="{48C2D00F-E2E7-423F-9025-E8659B7F10FA}">
      <dsp:nvSpPr>
        <dsp:cNvPr id="0" name=""/>
        <dsp:cNvSpPr/>
      </dsp:nvSpPr>
      <dsp:spPr>
        <a:xfrm>
          <a:off x="2077838"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Zoneamento</a:t>
          </a:r>
          <a:endParaRPr lang="pt-BR" sz="2100" kern="1200" dirty="0"/>
        </a:p>
      </dsp:txBody>
      <dsp:txXfrm>
        <a:off x="2423820" y="0"/>
        <a:ext cx="1612347" cy="691964"/>
      </dsp:txXfrm>
    </dsp:sp>
    <dsp:sp modelId="{400459FE-5FB7-4C4A-9595-3FA8C2020F3F}">
      <dsp:nvSpPr>
        <dsp:cNvPr id="0" name=""/>
        <dsp:cNvSpPr/>
      </dsp:nvSpPr>
      <dsp:spPr>
        <a:xfrm>
          <a:off x="4151718" y="0"/>
          <a:ext cx="2304311" cy="691964"/>
        </a:xfrm>
        <a:prstGeom prst="chevron">
          <a:avLst/>
        </a:prstGeom>
        <a:solidFill>
          <a:schemeClr val="accent6">
            <a:lumMod val="60000"/>
            <a:lumOff val="4000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Programas</a:t>
          </a:r>
          <a:endParaRPr lang="pt-BR" sz="2100" kern="1200" dirty="0"/>
        </a:p>
      </dsp:txBody>
      <dsp:txXfrm>
        <a:off x="4497700" y="0"/>
        <a:ext cx="1612347" cy="691964"/>
      </dsp:txXfrm>
    </dsp:sp>
    <dsp:sp modelId="{628229D7-72D6-40C9-946F-580D9F2FB9C4}">
      <dsp:nvSpPr>
        <dsp:cNvPr id="0" name=""/>
        <dsp:cNvSpPr/>
      </dsp:nvSpPr>
      <dsp:spPr>
        <a:xfrm>
          <a:off x="6225599"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Devolutiva e Manifestação</a:t>
          </a:r>
          <a:endParaRPr lang="pt-BR" sz="2100" kern="1200" dirty="0"/>
        </a:p>
      </dsp:txBody>
      <dsp:txXfrm>
        <a:off x="6571581" y="0"/>
        <a:ext cx="1612347" cy="691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B95-812B-430B-B5A3-C7A331FF54F4}">
      <dsp:nvSpPr>
        <dsp:cNvPr id="0" name=""/>
        <dsp:cNvSpPr/>
      </dsp:nvSpPr>
      <dsp:spPr>
        <a:xfrm>
          <a:off x="3958" y="0"/>
          <a:ext cx="2304311" cy="691964"/>
        </a:xfrm>
        <a:prstGeom prst="chevron">
          <a:avLst/>
        </a:prstGeom>
        <a:no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Diagnóstico</a:t>
          </a:r>
          <a:endParaRPr lang="pt-BR" sz="2100" kern="1200" dirty="0"/>
        </a:p>
      </dsp:txBody>
      <dsp:txXfrm>
        <a:off x="349940" y="0"/>
        <a:ext cx="1612347" cy="691964"/>
      </dsp:txXfrm>
    </dsp:sp>
    <dsp:sp modelId="{48C2D00F-E2E7-423F-9025-E8659B7F10FA}">
      <dsp:nvSpPr>
        <dsp:cNvPr id="0" name=""/>
        <dsp:cNvSpPr/>
      </dsp:nvSpPr>
      <dsp:spPr>
        <a:xfrm>
          <a:off x="2077838" y="0"/>
          <a:ext cx="2304311" cy="691964"/>
        </a:xfrm>
        <a:prstGeom prst="chevron">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Zoneamento</a:t>
          </a:r>
          <a:endParaRPr lang="pt-BR" sz="2100" kern="1200" dirty="0"/>
        </a:p>
      </dsp:txBody>
      <dsp:txXfrm>
        <a:off x="2423820" y="0"/>
        <a:ext cx="1612347" cy="691964"/>
      </dsp:txXfrm>
    </dsp:sp>
    <dsp:sp modelId="{400459FE-5FB7-4C4A-9595-3FA8C2020F3F}">
      <dsp:nvSpPr>
        <dsp:cNvPr id="0" name=""/>
        <dsp:cNvSpPr/>
      </dsp:nvSpPr>
      <dsp:spPr>
        <a:xfrm>
          <a:off x="4151718" y="0"/>
          <a:ext cx="2304311" cy="691964"/>
        </a:xfrm>
        <a:prstGeom prst="chevron">
          <a:avLst/>
        </a:prstGeom>
        <a:no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Programas</a:t>
          </a:r>
          <a:endParaRPr lang="pt-BR" sz="2100" kern="1200" dirty="0"/>
        </a:p>
      </dsp:txBody>
      <dsp:txXfrm>
        <a:off x="4497700" y="0"/>
        <a:ext cx="1612347" cy="691964"/>
      </dsp:txXfrm>
    </dsp:sp>
    <dsp:sp modelId="{628229D7-72D6-40C9-946F-580D9F2FB9C4}">
      <dsp:nvSpPr>
        <dsp:cNvPr id="0" name=""/>
        <dsp:cNvSpPr/>
      </dsp:nvSpPr>
      <dsp:spPr>
        <a:xfrm>
          <a:off x="6225599" y="0"/>
          <a:ext cx="2304311" cy="691964"/>
        </a:xfrm>
        <a:prstGeom prst="chevron">
          <a:avLst/>
        </a:prstGeom>
        <a:solidFill>
          <a:schemeClr val="accent6">
            <a:lumMod val="60000"/>
            <a:lumOff val="4000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t-BR" sz="2100" kern="1200" dirty="0" smtClean="0"/>
            <a:t>Devolutiva e Manifestação</a:t>
          </a:r>
          <a:endParaRPr lang="pt-BR" sz="2100" kern="1200" dirty="0"/>
        </a:p>
      </dsp:txBody>
      <dsp:txXfrm>
        <a:off x="6571581" y="0"/>
        <a:ext cx="1612347" cy="6919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014407E-C6C5-4084-B5E6-1BBFF7942D67}" type="datetimeFigureOut">
              <a:rPr lang="pt-BR" smtClean="0"/>
              <a:t>28/5/2019</a:t>
            </a:fld>
            <a:endParaRPr lang="pt-BR"/>
          </a:p>
        </p:txBody>
      </p:sp>
      <p:sp>
        <p:nvSpPr>
          <p:cNvPr id="4" name="Espaço Reservado para Rodapé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655E609-66B7-4C0E-8162-2557B5AAD322}" type="slidenum">
              <a:rPr lang="pt-BR" smtClean="0"/>
              <a:t>‹nº›</a:t>
            </a:fld>
            <a:endParaRPr lang="pt-BR"/>
          </a:p>
        </p:txBody>
      </p:sp>
    </p:spTree>
    <p:extLst>
      <p:ext uri="{BB962C8B-B14F-4D97-AF65-F5344CB8AC3E}">
        <p14:creationId xmlns:p14="http://schemas.microsoft.com/office/powerpoint/2010/main" val="241745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F05521E-D5C0-4DA8-AE32-FC64DE61F213}" type="datetimeFigureOut">
              <a:rPr lang="pt-BR" smtClean="0"/>
              <a:t>28/5/2019</a:t>
            </a:fld>
            <a:endParaRPr lang="pt-BR"/>
          </a:p>
        </p:txBody>
      </p:sp>
      <p:sp>
        <p:nvSpPr>
          <p:cNvPr id="4" name="Espaço Reservado para Imagem de Slide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3F437F9-9838-4778-9F12-22B2923A7D8E}" type="slidenum">
              <a:rPr lang="pt-BR" smtClean="0"/>
              <a:t>‹nº›</a:t>
            </a:fld>
            <a:endParaRPr lang="pt-BR"/>
          </a:p>
        </p:txBody>
      </p:sp>
    </p:spTree>
    <p:extLst>
      <p:ext uri="{BB962C8B-B14F-4D97-AF65-F5344CB8AC3E}">
        <p14:creationId xmlns:p14="http://schemas.microsoft.com/office/powerpoint/2010/main" val="90073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48EE2E6-6FE4-425B-A269-B62F3356CB4C}" type="slidenum">
              <a:rPr lang="pt-BR" smtClean="0"/>
              <a:pPr/>
              <a:t>1</a:t>
            </a:fld>
            <a:endParaRPr lang="pt-BR"/>
          </a:p>
        </p:txBody>
      </p:sp>
    </p:spTree>
    <p:extLst>
      <p:ext uri="{BB962C8B-B14F-4D97-AF65-F5344CB8AC3E}">
        <p14:creationId xmlns:p14="http://schemas.microsoft.com/office/powerpoint/2010/main" val="41613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Juliana</a:t>
            </a:r>
            <a:endParaRPr lang="pt-BR" dirty="0"/>
          </a:p>
        </p:txBody>
      </p:sp>
      <p:sp>
        <p:nvSpPr>
          <p:cNvPr id="4" name="Espaço Reservado para Número de Slide 3"/>
          <p:cNvSpPr>
            <a:spLocks noGrp="1"/>
          </p:cNvSpPr>
          <p:nvPr>
            <p:ph type="sldNum" sz="quarter" idx="10"/>
          </p:nvPr>
        </p:nvSpPr>
        <p:spPr/>
        <p:txBody>
          <a:bodyPr/>
          <a:lstStyle/>
          <a:p>
            <a:fld id="{E48EE2E6-6FE4-425B-A269-B62F3356CB4C}" type="slidenum">
              <a:rPr lang="pt-BR" smtClean="0"/>
              <a:pPr/>
              <a:t>2</a:t>
            </a:fld>
            <a:endParaRPr lang="pt-BR"/>
          </a:p>
        </p:txBody>
      </p:sp>
    </p:spTree>
    <p:extLst>
      <p:ext uri="{BB962C8B-B14F-4D97-AF65-F5344CB8AC3E}">
        <p14:creationId xmlns:p14="http://schemas.microsoft.com/office/powerpoint/2010/main" val="385703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23704F1-00CE-4AC3-913E-1477F285C191}" type="datetimeFigureOut">
              <a:rPr lang="pt-BR" smtClean="0"/>
              <a:t>28/5/2019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23704F1-00CE-4AC3-913E-1477F285C191}" type="datetimeFigureOut">
              <a:rPr lang="pt-BR" smtClean="0"/>
              <a:t>28/5/2019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23704F1-00CE-4AC3-913E-1477F285C191}" type="datetimeFigureOut">
              <a:rPr lang="pt-BR" smtClean="0"/>
              <a:t>28/5/2019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23704F1-00CE-4AC3-913E-1477F285C191}" type="datetimeFigureOut">
              <a:rPr lang="pt-BR" smtClean="0"/>
              <a:t>28/5/2019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23704F1-00CE-4AC3-913E-1477F285C191}" type="datetimeFigureOut">
              <a:rPr lang="pt-BR" smtClean="0"/>
              <a:t>28/5/2019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23704F1-00CE-4AC3-913E-1477F285C191}" type="datetimeFigureOut">
              <a:rPr lang="pt-BR" smtClean="0"/>
              <a:t>28/5/2019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0C78FE-8863-4661-88CD-9C75A1109CA0}"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04F1-00CE-4AC3-913E-1477F285C191}" type="datetimeFigureOut">
              <a:rPr lang="pt-BR" smtClean="0"/>
              <a:t>28/5/2019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C78FE-8863-4661-88CD-9C75A1109CA0}"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biente.sp.gov.br/consulta-planosdemanej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513720" y="3529945"/>
            <a:ext cx="5830563" cy="30008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4122738">
              <a:tabLst>
                <a:tab pos="4097338" algn="l"/>
                <a:tab pos="4124325" algn="l"/>
              </a:tabLst>
            </a:pPr>
            <a:r>
              <a:rPr lang="pt-BR" sz="1350" dirty="0"/>
              <a:t>MANHÃ </a:t>
            </a:r>
          </a:p>
        </p:txBody>
      </p:sp>
      <p:graphicFrame>
        <p:nvGraphicFramePr>
          <p:cNvPr id="2" name="Tabela 1"/>
          <p:cNvGraphicFramePr>
            <a:graphicFrameLocks noGrp="1"/>
          </p:cNvGraphicFramePr>
          <p:nvPr>
            <p:extLst>
              <p:ext uri="{D42A27DB-BD31-4B8C-83A1-F6EECF244321}">
                <p14:modId xmlns:p14="http://schemas.microsoft.com/office/powerpoint/2010/main" val="953655537"/>
              </p:ext>
            </p:extLst>
          </p:nvPr>
        </p:nvGraphicFramePr>
        <p:xfrm>
          <a:off x="683568" y="764704"/>
          <a:ext cx="8263379" cy="5849105"/>
        </p:xfrm>
        <a:graphic>
          <a:graphicData uri="http://schemas.openxmlformats.org/drawingml/2006/table">
            <a:tbl>
              <a:tblPr firstRow="1" firstCol="1" bandRow="1">
                <a:tableStyleId>{5C22544A-7EE6-4342-B048-85BDC9FD1C3A}</a:tableStyleId>
              </a:tblPr>
              <a:tblGrid>
                <a:gridCol w="1595183"/>
                <a:gridCol w="6668196"/>
              </a:tblGrid>
              <a:tr h="237883">
                <a:tc>
                  <a:txBody>
                    <a:bodyPr/>
                    <a:lstStyle/>
                    <a:p>
                      <a:pPr>
                        <a:spcAft>
                          <a:spcPts val="0"/>
                        </a:spcAft>
                      </a:pPr>
                      <a:r>
                        <a:rPr lang="pt-BR" sz="1600" dirty="0">
                          <a:effectLst/>
                        </a:rPr>
                        <a:t>Horário</a:t>
                      </a:r>
                      <a:endParaRPr lang="pt-BR" sz="16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600" dirty="0">
                          <a:effectLst/>
                        </a:rPr>
                        <a:t>Atividade</a:t>
                      </a:r>
                      <a:endParaRPr lang="pt-BR" sz="1600" dirty="0">
                        <a:solidFill>
                          <a:srgbClr val="000000"/>
                        </a:solidFill>
                        <a:effectLst/>
                        <a:latin typeface="Cambria"/>
                        <a:ea typeface="MS Gothic"/>
                        <a:cs typeface="Times New Roman"/>
                      </a:endParaRPr>
                    </a:p>
                  </a:txBody>
                  <a:tcPr marL="38904" marR="38904" marT="0" marB="0" anchor="ctr"/>
                </a:tc>
              </a:tr>
              <a:tr h="724780">
                <a:tc>
                  <a:txBody>
                    <a:bodyPr/>
                    <a:lstStyle/>
                    <a:p>
                      <a:pPr>
                        <a:spcAft>
                          <a:spcPts val="0"/>
                        </a:spcAft>
                      </a:pPr>
                      <a:r>
                        <a:rPr lang="pt-BR" sz="1800" dirty="0" smtClean="0">
                          <a:effectLst/>
                        </a:rPr>
                        <a:t>9h00-10h00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b="1" dirty="0">
                          <a:effectLst/>
                        </a:rPr>
                        <a:t>Abertura da reunião </a:t>
                      </a:r>
                      <a:r>
                        <a:rPr lang="pt-BR" sz="1800" b="1" dirty="0" smtClean="0">
                          <a:effectLst/>
                        </a:rPr>
                        <a:t>do Conselho</a:t>
                      </a:r>
                      <a:endParaRPr lang="pt-BR" sz="1800" b="1" dirty="0">
                        <a:effectLst/>
                      </a:endParaRPr>
                    </a:p>
                    <a:p>
                      <a:pPr marL="342900" lvl="0" indent="-342900">
                        <a:lnSpc>
                          <a:spcPct val="115000"/>
                        </a:lnSpc>
                        <a:spcAft>
                          <a:spcPts val="0"/>
                        </a:spcAft>
                        <a:buFont typeface="Symbol"/>
                        <a:buChar char=""/>
                      </a:pPr>
                      <a:r>
                        <a:rPr lang="pt-BR" sz="1800" dirty="0">
                          <a:effectLst/>
                        </a:rPr>
                        <a:t>Boas vindas e apresentação da pauta</a:t>
                      </a:r>
                      <a:endParaRPr lang="pt-BR" sz="1800" dirty="0">
                        <a:solidFill>
                          <a:srgbClr val="000000"/>
                        </a:solidFill>
                        <a:effectLst/>
                        <a:latin typeface="Arial"/>
                        <a:ea typeface="Arial"/>
                        <a:cs typeface="Times New Roman"/>
                      </a:endParaRPr>
                    </a:p>
                  </a:txBody>
                  <a:tcPr marL="38904" marR="38904" marT="0" marB="0" anchor="ctr"/>
                </a:tc>
              </a:tr>
              <a:tr h="1231963">
                <a:tc>
                  <a:txBody>
                    <a:bodyPr/>
                    <a:lstStyle/>
                    <a:p>
                      <a:pPr>
                        <a:spcAft>
                          <a:spcPts val="0"/>
                        </a:spcAft>
                      </a:pPr>
                      <a:r>
                        <a:rPr lang="pt-BR" sz="1800" dirty="0">
                          <a:effectLst/>
                        </a:rPr>
                        <a:t>10h00-11h00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b="1" i="0" dirty="0">
                          <a:effectLst/>
                        </a:rPr>
                        <a:t>Apresentação sobre Plano de Manejo</a:t>
                      </a:r>
                    </a:p>
                    <a:p>
                      <a:pPr marL="342900" lvl="0" indent="-342900">
                        <a:lnSpc>
                          <a:spcPct val="115000"/>
                        </a:lnSpc>
                        <a:spcAft>
                          <a:spcPts val="0"/>
                        </a:spcAft>
                        <a:buFont typeface="Symbol"/>
                        <a:buChar char=""/>
                      </a:pPr>
                      <a:r>
                        <a:rPr lang="pt-BR" sz="1800" i="0" dirty="0">
                          <a:effectLst/>
                        </a:rPr>
                        <a:t>No contexto de gestão de áreas protegidas</a:t>
                      </a:r>
                      <a:r>
                        <a:rPr lang="pt-BR" sz="1800" dirty="0">
                          <a:effectLst/>
                        </a:rPr>
                        <a:t>: O que é? </a:t>
                      </a:r>
                      <a:endParaRPr lang="pt-BR" sz="1800" dirty="0" smtClean="0">
                        <a:effectLst/>
                      </a:endParaRPr>
                    </a:p>
                    <a:p>
                      <a:pPr marL="0" lvl="0" indent="0">
                        <a:lnSpc>
                          <a:spcPct val="115000"/>
                        </a:lnSpc>
                        <a:spcAft>
                          <a:spcPts val="0"/>
                        </a:spcAft>
                        <a:buFont typeface="Symbol"/>
                        <a:buNone/>
                      </a:pPr>
                      <a:r>
                        <a:rPr lang="pt-BR" sz="1800" dirty="0" smtClean="0">
                          <a:effectLst/>
                        </a:rPr>
                        <a:t>       Para </a:t>
                      </a:r>
                      <a:r>
                        <a:rPr lang="pt-BR" sz="1800" dirty="0">
                          <a:effectLst/>
                        </a:rPr>
                        <a:t>que serve? Qual a importância para a gestão</a:t>
                      </a:r>
                      <a:r>
                        <a:rPr lang="pt-BR" sz="1800" dirty="0" smtClean="0">
                          <a:effectLst/>
                        </a:rPr>
                        <a:t>?</a:t>
                      </a:r>
                      <a:endParaRPr lang="pt-BR" sz="1800" dirty="0">
                        <a:effectLst/>
                      </a:endParaRPr>
                    </a:p>
                  </a:txBody>
                  <a:tcPr marL="38904" marR="38904" marT="0" marB="0" anchor="ctr">
                    <a:solidFill>
                      <a:schemeClr val="accent1">
                        <a:lumMod val="20000"/>
                        <a:lumOff val="80000"/>
                      </a:schemeClr>
                    </a:solidFill>
                  </a:tcPr>
                </a:tc>
              </a:tr>
              <a:tr h="1003258">
                <a:tc>
                  <a:txBody>
                    <a:bodyPr/>
                    <a:lstStyle/>
                    <a:p>
                      <a:pPr>
                        <a:spcAft>
                          <a:spcPts val="0"/>
                        </a:spcAft>
                      </a:pPr>
                      <a:r>
                        <a:rPr lang="pt-BR" sz="1800" dirty="0">
                          <a:effectLst/>
                        </a:rPr>
                        <a:t>11h00-11h30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b="1" dirty="0">
                          <a:effectLst/>
                        </a:rPr>
                        <a:t>Apresentação da concepção metodológica da Participação Social nos Planos de Manejo</a:t>
                      </a:r>
                    </a:p>
                    <a:p>
                      <a:pPr marL="342900" lvl="0" indent="-342900">
                        <a:lnSpc>
                          <a:spcPct val="115000"/>
                        </a:lnSpc>
                        <a:spcAft>
                          <a:spcPts val="0"/>
                        </a:spcAft>
                        <a:buFont typeface="Symbol"/>
                        <a:buChar char=""/>
                      </a:pPr>
                      <a:r>
                        <a:rPr lang="pt-BR" sz="1800" dirty="0">
                          <a:effectLst/>
                        </a:rPr>
                        <a:t>Fases e Etapas previstas</a:t>
                      </a:r>
                      <a:endParaRPr lang="pt-BR" sz="1800" dirty="0">
                        <a:solidFill>
                          <a:srgbClr val="000000"/>
                        </a:solidFill>
                        <a:effectLst/>
                        <a:latin typeface="Arial"/>
                        <a:ea typeface="Arial"/>
                        <a:cs typeface="Times New Roman"/>
                      </a:endParaRPr>
                    </a:p>
                  </a:txBody>
                  <a:tcPr marL="38904" marR="38904" marT="0" marB="0" anchor="ctr"/>
                </a:tc>
              </a:tr>
              <a:tr h="1191368">
                <a:tc>
                  <a:txBody>
                    <a:bodyPr/>
                    <a:lstStyle/>
                    <a:p>
                      <a:pPr>
                        <a:spcAft>
                          <a:spcPts val="0"/>
                        </a:spcAft>
                      </a:pPr>
                      <a:r>
                        <a:rPr lang="pt-BR" sz="1800" dirty="0">
                          <a:effectLst/>
                        </a:rPr>
                        <a:t>11h30-12h30</a:t>
                      </a: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b="1" dirty="0">
                          <a:solidFill>
                            <a:srgbClr val="000000"/>
                          </a:solidFill>
                          <a:effectLst/>
                          <a:latin typeface="+mn-lt"/>
                          <a:ea typeface="ＭＳ ゴシック"/>
                          <a:cs typeface="Times New Roman"/>
                        </a:rPr>
                        <a:t>Apresentação </a:t>
                      </a:r>
                      <a:r>
                        <a:rPr lang="pt-BR" sz="1800" b="1" dirty="0" smtClean="0">
                          <a:solidFill>
                            <a:srgbClr val="000000"/>
                          </a:solidFill>
                          <a:effectLst/>
                          <a:latin typeface="+mn-lt"/>
                          <a:ea typeface="ＭＳ ゴシック"/>
                          <a:cs typeface="Times New Roman"/>
                        </a:rPr>
                        <a:t>da Concepção do Zoneamento</a:t>
                      </a:r>
                      <a:r>
                        <a:rPr lang="pt-BR" sz="1800" b="1" baseline="0" dirty="0" smtClean="0">
                          <a:solidFill>
                            <a:srgbClr val="000000"/>
                          </a:solidFill>
                          <a:effectLst/>
                          <a:latin typeface="+mn-lt"/>
                          <a:ea typeface="ＭＳ ゴシック"/>
                          <a:cs typeface="Times New Roman"/>
                        </a:rPr>
                        <a:t>  e apresentação do Zoneamento da UC</a:t>
                      </a:r>
                      <a:endParaRPr lang="pt-BR" sz="1800" dirty="0">
                        <a:solidFill>
                          <a:srgbClr val="000000"/>
                        </a:solidFill>
                        <a:effectLst/>
                        <a:latin typeface="+mn-lt"/>
                        <a:ea typeface="ＭＳ ゴシック"/>
                        <a:cs typeface="Times New Roman"/>
                      </a:endParaRPr>
                    </a:p>
                    <a:p>
                      <a:pPr marL="342900" lvl="0" indent="-342900">
                        <a:lnSpc>
                          <a:spcPct val="115000"/>
                        </a:lnSpc>
                        <a:spcAft>
                          <a:spcPts val="0"/>
                        </a:spcAft>
                        <a:buFont typeface="Symbol"/>
                        <a:buChar char=""/>
                      </a:pPr>
                      <a:r>
                        <a:rPr lang="pt-BR" sz="1800" dirty="0" smtClean="0">
                          <a:solidFill>
                            <a:srgbClr val="000000"/>
                          </a:solidFill>
                          <a:effectLst/>
                          <a:latin typeface="+mn-lt"/>
                          <a:ea typeface="ＭＳ ゴシック"/>
                          <a:cs typeface="Times New Roman"/>
                        </a:rPr>
                        <a:t>Critérios de zoneamento</a:t>
                      </a:r>
                    </a:p>
                    <a:p>
                      <a:pPr marL="342900" lvl="0" indent="-342900">
                        <a:lnSpc>
                          <a:spcPct val="115000"/>
                        </a:lnSpc>
                        <a:spcAft>
                          <a:spcPts val="0"/>
                        </a:spcAft>
                        <a:buFont typeface="Symbol"/>
                        <a:buChar char=""/>
                      </a:pPr>
                      <a:r>
                        <a:rPr lang="pt-BR" sz="1800" dirty="0" smtClean="0">
                          <a:solidFill>
                            <a:srgbClr val="000000"/>
                          </a:solidFill>
                          <a:effectLst/>
                          <a:latin typeface="+mn-lt"/>
                          <a:ea typeface="ＭＳ ゴシック"/>
                          <a:cs typeface="Times New Roman"/>
                        </a:rPr>
                        <a:t>Zonas</a:t>
                      </a:r>
                      <a:r>
                        <a:rPr lang="pt-BR" sz="1800" baseline="0" dirty="0" smtClean="0">
                          <a:solidFill>
                            <a:srgbClr val="000000"/>
                          </a:solidFill>
                          <a:effectLst/>
                          <a:latin typeface="+mn-lt"/>
                          <a:ea typeface="ＭＳ ゴシック"/>
                          <a:cs typeface="Times New Roman"/>
                        </a:rPr>
                        <a:t>, Áreas (objetivos e atividades permitidas)</a:t>
                      </a:r>
                      <a:endParaRPr lang="pt-BR" sz="1800" dirty="0">
                        <a:solidFill>
                          <a:srgbClr val="000000"/>
                        </a:solidFill>
                        <a:effectLst/>
                        <a:latin typeface="+mn-lt"/>
                        <a:ea typeface="Arial"/>
                        <a:cs typeface="Times New Roman"/>
                      </a:endParaRPr>
                    </a:p>
                  </a:txBody>
                  <a:tcPr marL="68580" marR="68580" marT="0" marB="0">
                    <a:solidFill>
                      <a:schemeClr val="accent1">
                        <a:lumMod val="20000"/>
                        <a:lumOff val="80000"/>
                      </a:schemeClr>
                    </a:solidFill>
                  </a:tcPr>
                </a:tc>
              </a:tr>
              <a:tr h="1191368">
                <a:tc>
                  <a:txBody>
                    <a:bodyPr/>
                    <a:lstStyle/>
                    <a:p>
                      <a:pPr>
                        <a:spcAft>
                          <a:spcPts val="0"/>
                        </a:spcAft>
                      </a:pPr>
                      <a:endParaRPr lang="pt-BR" sz="1800" dirty="0">
                        <a:solidFill>
                          <a:srgbClr val="000000"/>
                        </a:solidFill>
                        <a:effectLst/>
                        <a:latin typeface="Cambria"/>
                        <a:ea typeface="MS Gothic"/>
                        <a:cs typeface="Times New Roman"/>
                      </a:endParaRPr>
                    </a:p>
                  </a:txBody>
                  <a:tcPr marL="38904" marR="38904" marT="0" marB="0" anchor="ctr"/>
                </a:tc>
                <a:tc>
                  <a:txBody>
                    <a:bodyPr/>
                    <a:lstStyle/>
                    <a:p>
                      <a:pPr>
                        <a:spcAft>
                          <a:spcPts val="0"/>
                        </a:spcAft>
                      </a:pPr>
                      <a:r>
                        <a:rPr lang="pt-BR" sz="1800" b="1" dirty="0" smtClean="0">
                          <a:solidFill>
                            <a:srgbClr val="000000"/>
                          </a:solidFill>
                          <a:effectLst/>
                          <a:latin typeface="+mn-lt"/>
                          <a:ea typeface="ＭＳ ゴシック"/>
                          <a:cs typeface="Times New Roman"/>
                        </a:rPr>
                        <a:t>Grupos de Trabalho - Zoneamento da UC</a:t>
                      </a:r>
                      <a:endParaRPr lang="pt-BR" sz="1800" dirty="0">
                        <a:solidFill>
                          <a:srgbClr val="000000"/>
                        </a:solidFill>
                        <a:effectLst/>
                        <a:latin typeface="+mn-lt"/>
                        <a:ea typeface="ＭＳ ゴシック"/>
                        <a:cs typeface="Times New Roman"/>
                      </a:endParaRPr>
                    </a:p>
                    <a:p>
                      <a:pPr>
                        <a:spcAft>
                          <a:spcPts val="0"/>
                        </a:spcAft>
                      </a:pPr>
                      <a:r>
                        <a:rPr lang="pt-BR" sz="1800" dirty="0" smtClean="0">
                          <a:solidFill>
                            <a:srgbClr val="000000"/>
                          </a:solidFill>
                          <a:effectLst/>
                          <a:latin typeface="+mn-lt"/>
                          <a:ea typeface="ＭＳ ゴシック"/>
                          <a:cs typeface="Times New Roman"/>
                        </a:rPr>
                        <a:t>Discussão sobre o PERÍMETRO das zonas e áreas e coleta de contribuições</a:t>
                      </a:r>
                    </a:p>
                    <a:p>
                      <a:pPr marL="342900" lvl="0" indent="-342900">
                        <a:lnSpc>
                          <a:spcPct val="115000"/>
                        </a:lnSpc>
                        <a:spcAft>
                          <a:spcPts val="0"/>
                        </a:spcAft>
                        <a:buFont typeface="Symbol"/>
                        <a:buChar char=""/>
                      </a:pPr>
                      <a:r>
                        <a:rPr lang="pt-BR" sz="1800" dirty="0" smtClean="0">
                          <a:solidFill>
                            <a:srgbClr val="000000"/>
                          </a:solidFill>
                          <a:effectLst/>
                          <a:latin typeface="+mn-lt"/>
                          <a:ea typeface="ＭＳ ゴシック"/>
                          <a:cs typeface="Times New Roman"/>
                        </a:rPr>
                        <a:t>Discussão sobre as NORMAS das zonas e áreas e coleta de contribuições</a:t>
                      </a:r>
                      <a:endParaRPr lang="pt-BR" sz="1800" dirty="0">
                        <a:solidFill>
                          <a:srgbClr val="000000"/>
                        </a:solidFill>
                        <a:effectLst/>
                        <a:latin typeface="+mn-lt"/>
                        <a:ea typeface="Arial"/>
                        <a:cs typeface="Times New Roman"/>
                      </a:endParaRPr>
                    </a:p>
                  </a:txBody>
                  <a:tcPr marL="68580" marR="68580" marT="0" marB="0">
                    <a:solidFill>
                      <a:schemeClr val="accent1">
                        <a:lumMod val="20000"/>
                        <a:lumOff val="80000"/>
                      </a:schemeClr>
                    </a:solidFill>
                  </a:tcPr>
                </a:tc>
              </a:tr>
            </a:tbl>
          </a:graphicData>
        </a:graphic>
      </p:graphicFrame>
      <p:sp>
        <p:nvSpPr>
          <p:cNvPr id="5" name="CaixaDeTexto 14"/>
          <p:cNvSpPr txBox="1"/>
          <p:nvPr/>
        </p:nvSpPr>
        <p:spPr>
          <a:xfrm>
            <a:off x="0" y="156610"/>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PROGRAMAÇÃO</a:t>
            </a:r>
          </a:p>
        </p:txBody>
      </p:sp>
      <p:cxnSp>
        <p:nvCxnSpPr>
          <p:cNvPr id="6" name="Conector reto 15"/>
          <p:cNvCxnSpPr/>
          <p:nvPr/>
        </p:nvCxnSpPr>
        <p:spPr>
          <a:xfrm>
            <a:off x="0" y="618275"/>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8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CONSULTA PÚBLICA VIA FORMULÁRIO ELETRÔNICO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70370" y="1035351"/>
            <a:ext cx="8587027" cy="830997"/>
          </a:xfrm>
          <a:prstGeom prst="rect">
            <a:avLst/>
          </a:prstGeom>
          <a:noFill/>
        </p:spPr>
        <p:txBody>
          <a:bodyPr wrap="square" rtlCol="0">
            <a:spAutoFit/>
          </a:bodyPr>
          <a:lstStyle/>
          <a:p>
            <a:pPr algn="ctr"/>
            <a:r>
              <a:rPr lang="pt-BR" sz="1600" dirty="0" smtClean="0">
                <a:solidFill>
                  <a:prstClr val="black"/>
                </a:solidFill>
                <a:hlinkClick r:id="rId2"/>
              </a:rPr>
              <a:t>www.ambiente.sp.gov.br/consulta-planosdemanejo</a:t>
            </a:r>
            <a:endParaRPr lang="pt-BR" sz="1600" dirty="0" smtClean="0">
              <a:solidFill>
                <a:prstClr val="black"/>
              </a:solidFill>
            </a:endParaRPr>
          </a:p>
          <a:p>
            <a:pPr algn="ctr"/>
            <a:endParaRPr lang="pt-BR" sz="1600" dirty="0">
              <a:solidFill>
                <a:prstClr val="black"/>
              </a:solidFill>
            </a:endParaRPr>
          </a:p>
          <a:p>
            <a:pPr algn="ctr"/>
            <a:endParaRPr lang="pt-BR" sz="1600" dirty="0">
              <a:solidFill>
                <a:prstClr val="black"/>
              </a:solidFill>
            </a:endParaRPr>
          </a:p>
        </p:txBody>
      </p:sp>
      <p:pic>
        <p:nvPicPr>
          <p:cNvPr id="3" name="Imagem 2"/>
          <p:cNvPicPr>
            <a:picLocks noChangeAspect="1"/>
          </p:cNvPicPr>
          <p:nvPr/>
        </p:nvPicPr>
        <p:blipFill rotWithShape="1">
          <a:blip r:embed="rId3"/>
          <a:srcRect l="325" t="15400" r="2026" b="4801"/>
          <a:stretch/>
        </p:blipFill>
        <p:spPr>
          <a:xfrm>
            <a:off x="107504" y="1857571"/>
            <a:ext cx="8928992" cy="4104456"/>
          </a:xfrm>
          <a:prstGeom prst="rect">
            <a:avLst/>
          </a:prstGeom>
        </p:spPr>
      </p:pic>
    </p:spTree>
    <p:extLst>
      <p:ext uri="{BB962C8B-B14F-4D97-AF65-F5344CB8AC3E}">
        <p14:creationId xmlns:p14="http://schemas.microsoft.com/office/powerpoint/2010/main" val="10250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CONSULTA PÚBLICA VIA FORMULÁRIO ELETRÔNICO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70370" y="1035351"/>
            <a:ext cx="8587027" cy="830997"/>
          </a:xfrm>
          <a:prstGeom prst="rect">
            <a:avLst/>
          </a:prstGeom>
          <a:noFill/>
        </p:spPr>
        <p:txBody>
          <a:bodyPr wrap="square" rtlCol="0">
            <a:spAutoFit/>
          </a:bodyPr>
          <a:lstStyle/>
          <a:p>
            <a:pPr algn="ctr"/>
            <a:r>
              <a:rPr lang="pt-BR" sz="1600" dirty="0" smtClean="0">
                <a:solidFill>
                  <a:prstClr val="black"/>
                </a:solidFill>
                <a:hlinkClick r:id="rId2"/>
              </a:rPr>
              <a:t>www.ambiente.sp.gov.br/consulta-planosdemanejo</a:t>
            </a:r>
            <a:endParaRPr lang="pt-BR" sz="1600" dirty="0" smtClean="0">
              <a:solidFill>
                <a:prstClr val="black"/>
              </a:solidFill>
            </a:endParaRPr>
          </a:p>
          <a:p>
            <a:pPr algn="ctr"/>
            <a:endParaRPr lang="pt-BR" sz="1600" dirty="0">
              <a:solidFill>
                <a:prstClr val="black"/>
              </a:solidFill>
            </a:endParaRPr>
          </a:p>
          <a:p>
            <a:pPr algn="ctr"/>
            <a:endParaRPr lang="pt-BR" sz="1600" dirty="0">
              <a:solidFill>
                <a:prstClr val="black"/>
              </a:solidFill>
            </a:endParaRPr>
          </a:p>
        </p:txBody>
      </p:sp>
      <p:pic>
        <p:nvPicPr>
          <p:cNvPr id="2" name="Imagem 1"/>
          <p:cNvPicPr>
            <a:picLocks noChangeAspect="1"/>
          </p:cNvPicPr>
          <p:nvPr/>
        </p:nvPicPr>
        <p:blipFill rotWithShape="1">
          <a:blip r:embed="rId3"/>
          <a:srcRect l="388" t="13602" r="1176" b="3800"/>
          <a:stretch/>
        </p:blipFill>
        <p:spPr>
          <a:xfrm>
            <a:off x="71500" y="1866348"/>
            <a:ext cx="9001000" cy="4248472"/>
          </a:xfrm>
          <a:prstGeom prst="rect">
            <a:avLst/>
          </a:prstGeom>
        </p:spPr>
      </p:pic>
    </p:spTree>
    <p:extLst>
      <p:ext uri="{BB962C8B-B14F-4D97-AF65-F5344CB8AC3E}">
        <p14:creationId xmlns:p14="http://schemas.microsoft.com/office/powerpoint/2010/main" val="423001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DIAGNÓSTICO/CARACTERIZAÇÃO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068960"/>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015663"/>
          </a:xfrm>
          <a:prstGeom prst="rect">
            <a:avLst/>
          </a:prstGeom>
          <a:noFill/>
        </p:spPr>
        <p:txBody>
          <a:bodyPr wrap="square" rtlCol="0">
            <a:spAutoFit/>
          </a:bodyPr>
          <a:lstStyle/>
          <a:p>
            <a:pPr algn="just"/>
            <a:r>
              <a:rPr lang="pt-BR" sz="2000" dirty="0" smtClean="0">
                <a:solidFill>
                  <a:prstClr val="black"/>
                </a:solidFill>
              </a:rPr>
              <a:t>Compartilhar </a:t>
            </a:r>
            <a:r>
              <a:rPr lang="pt-BR" sz="2000" dirty="0">
                <a:solidFill>
                  <a:prstClr val="black"/>
                </a:solidFill>
              </a:rPr>
              <a:t>os resultados do processo de elaboração do Plano de Manejo </a:t>
            </a:r>
            <a:r>
              <a:rPr lang="pt-BR" sz="2000" dirty="0" smtClean="0">
                <a:solidFill>
                  <a:prstClr val="black"/>
                </a:solidFill>
              </a:rPr>
              <a:t>e </a:t>
            </a:r>
            <a:r>
              <a:rPr lang="pt-BR" sz="2000" dirty="0">
                <a:solidFill>
                  <a:prstClr val="black"/>
                </a:solidFill>
              </a:rPr>
              <a:t>possibilitar a coleta de contribuições da sociedade ao diagnóstico da Unidade de </a:t>
            </a:r>
            <a:r>
              <a:rPr lang="pt-BR" sz="2000" dirty="0" smtClean="0">
                <a:solidFill>
                  <a:prstClr val="black"/>
                </a:solidFill>
              </a:rPr>
              <a:t>Conservação.</a:t>
            </a:r>
            <a:endParaRPr lang="pt-BR" sz="2000" dirty="0">
              <a:solidFill>
                <a:prstClr val="black"/>
              </a:solidFill>
            </a:endParaRPr>
          </a:p>
        </p:txBody>
      </p:sp>
      <p:sp>
        <p:nvSpPr>
          <p:cNvPr id="22" name="CaixaDeTexto 21"/>
          <p:cNvSpPr txBox="1"/>
          <p:nvPr/>
        </p:nvSpPr>
        <p:spPr>
          <a:xfrm>
            <a:off x="179512" y="3717032"/>
            <a:ext cx="8418040" cy="1631216"/>
          </a:xfrm>
          <a:prstGeom prst="rect">
            <a:avLst/>
          </a:prstGeom>
          <a:noFill/>
        </p:spPr>
        <p:txBody>
          <a:bodyPr wrap="square" rtlCol="0">
            <a:spAutoFit/>
          </a:bodyPr>
          <a:lstStyle/>
          <a:p>
            <a:r>
              <a:rPr lang="pt-BR" sz="2000" dirty="0" smtClean="0">
                <a:solidFill>
                  <a:prstClr val="black"/>
                </a:solidFill>
              </a:rPr>
              <a:t>Levantamento, no território da UC, identificando: </a:t>
            </a:r>
          </a:p>
          <a:p>
            <a:pPr marL="800100" lvl="1" indent="-342900">
              <a:buFont typeface="Wingdings" panose="05000000000000000000" pitchFamily="2" charset="2"/>
              <a:buChar char="ü"/>
            </a:pPr>
            <a:r>
              <a:rPr lang="pt-BR" sz="2000" dirty="0">
                <a:solidFill>
                  <a:prstClr val="black"/>
                </a:solidFill>
              </a:rPr>
              <a:t>Ameaças</a:t>
            </a:r>
            <a:r>
              <a:rPr lang="pt-BR" sz="2000" dirty="0" smtClean="0">
                <a:solidFill>
                  <a:prstClr val="black"/>
                </a:solidFill>
              </a:rPr>
              <a:t>:</a:t>
            </a:r>
          </a:p>
          <a:p>
            <a:pPr marL="800100" lvl="1" indent="-342900">
              <a:buFont typeface="Wingdings" panose="05000000000000000000" pitchFamily="2" charset="2"/>
              <a:buChar char="ü"/>
            </a:pPr>
            <a:r>
              <a:rPr lang="pt-BR" sz="2000" dirty="0" smtClean="0">
                <a:solidFill>
                  <a:prstClr val="black"/>
                </a:solidFill>
              </a:rPr>
              <a:t>Potencialidades: </a:t>
            </a:r>
          </a:p>
          <a:p>
            <a:pPr marL="800100" lvl="1" indent="-342900">
              <a:buFont typeface="Wingdings" panose="05000000000000000000" pitchFamily="2" charset="2"/>
              <a:buChar char="ü"/>
            </a:pPr>
            <a:r>
              <a:rPr lang="pt-BR" sz="2000" dirty="0" smtClean="0">
                <a:solidFill>
                  <a:prstClr val="black"/>
                </a:solidFill>
              </a:rPr>
              <a:t>Perspectivas: </a:t>
            </a:r>
          </a:p>
          <a:p>
            <a:pPr marL="800100" lvl="1" indent="-342900">
              <a:buFont typeface="Wingdings" panose="05000000000000000000" pitchFamily="2" charset="2"/>
              <a:buChar char="ü"/>
            </a:pPr>
            <a:endParaRPr lang="pt-BR" sz="2000" dirty="0">
              <a:solidFill>
                <a:prstClr val="black"/>
              </a:solidFill>
            </a:endParaRPr>
          </a:p>
        </p:txBody>
      </p:sp>
      <p:graphicFrame>
        <p:nvGraphicFramePr>
          <p:cNvPr id="4" name="Diagrama 3"/>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575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ZONEAMENTO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327375"/>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323439"/>
          </a:xfrm>
          <a:prstGeom prst="rect">
            <a:avLst/>
          </a:prstGeom>
          <a:noFill/>
        </p:spPr>
        <p:txBody>
          <a:bodyPr wrap="square" rtlCol="0">
            <a:spAutoFit/>
          </a:bodyPr>
          <a:lstStyle/>
          <a:p>
            <a:pPr algn="just"/>
            <a:r>
              <a:rPr lang="pt-BR" sz="2000" dirty="0" smtClean="0">
                <a:solidFill>
                  <a:prstClr val="black"/>
                </a:solidFill>
              </a:rPr>
              <a:t>Proporcionar </a:t>
            </a:r>
            <a:r>
              <a:rPr lang="pt-BR" sz="2000" dirty="0">
                <a:solidFill>
                  <a:prstClr val="black"/>
                </a:solidFill>
              </a:rPr>
              <a:t>o contato inicial dos participantes com o conteúdo do Zoneamento da UC e possibilitar a coleta de contribuições da sociedade quanto ao desenho das zonas e áreas e quanto às normas contidas no zoneamento. </a:t>
            </a:r>
          </a:p>
        </p:txBody>
      </p:sp>
      <p:sp>
        <p:nvSpPr>
          <p:cNvPr id="22" name="CaixaDeTexto 21"/>
          <p:cNvSpPr txBox="1"/>
          <p:nvPr/>
        </p:nvSpPr>
        <p:spPr>
          <a:xfrm>
            <a:off x="323528" y="3781489"/>
            <a:ext cx="5880620" cy="1631216"/>
          </a:xfrm>
          <a:prstGeom prst="rect">
            <a:avLst/>
          </a:prstGeom>
          <a:noFill/>
        </p:spPr>
        <p:txBody>
          <a:bodyPr wrap="square" rtlCol="0">
            <a:spAutoFit/>
          </a:bodyPr>
          <a:lstStyle/>
          <a:p>
            <a:r>
              <a:rPr lang="pt-BR" sz="2000" dirty="0" smtClean="0">
                <a:solidFill>
                  <a:prstClr val="black"/>
                </a:solidFill>
              </a:rPr>
              <a:t>Contribuições:</a:t>
            </a:r>
          </a:p>
          <a:p>
            <a:pPr marL="800100" lvl="1" indent="-342900">
              <a:buFont typeface="Wingdings" panose="05000000000000000000" pitchFamily="2" charset="2"/>
              <a:buChar char="ü"/>
            </a:pPr>
            <a:r>
              <a:rPr lang="pt-BR" sz="2000" dirty="0" smtClean="0">
                <a:solidFill>
                  <a:prstClr val="black"/>
                </a:solidFill>
              </a:rPr>
              <a:t>Alteração/ Sugestão ao desenho (perímetro) das zonas e áreas</a:t>
            </a:r>
          </a:p>
          <a:p>
            <a:pPr marL="800100" lvl="1" indent="-342900">
              <a:buFont typeface="Wingdings" panose="05000000000000000000" pitchFamily="2" charset="2"/>
              <a:buChar char="ü"/>
            </a:pPr>
            <a:r>
              <a:rPr lang="pt-BR" sz="2000" dirty="0" smtClean="0">
                <a:solidFill>
                  <a:prstClr val="black"/>
                </a:solidFill>
              </a:rPr>
              <a:t>Discordância ou Inserção de Normas ao Zoneamento da UC</a:t>
            </a:r>
            <a:endParaRPr lang="pt-BR" sz="2000" dirty="0">
              <a:solidFill>
                <a:prstClr val="black"/>
              </a:solidFill>
            </a:endParaRPr>
          </a:p>
        </p:txBody>
      </p:sp>
      <p:graphicFrame>
        <p:nvGraphicFramePr>
          <p:cNvPr id="11" name="Diagrama 10"/>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66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PROGRAMAS</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0" name="CaixaDeTexto 19"/>
          <p:cNvSpPr txBox="1"/>
          <p:nvPr/>
        </p:nvSpPr>
        <p:spPr>
          <a:xfrm>
            <a:off x="330424" y="3068960"/>
            <a:ext cx="5873724" cy="461665"/>
          </a:xfrm>
          <a:prstGeom prst="rect">
            <a:avLst/>
          </a:prstGeom>
          <a:noFill/>
        </p:spPr>
        <p:txBody>
          <a:bodyPr wrap="none" rtlCol="0">
            <a:spAutoFit/>
          </a:bodyPr>
          <a:lstStyle/>
          <a:p>
            <a:r>
              <a:rPr lang="pt-BR" sz="2400" b="1" dirty="0" smtClean="0">
                <a:solidFill>
                  <a:srgbClr val="4F81BD">
                    <a:lumMod val="75000"/>
                  </a:srgbClr>
                </a:solidFill>
              </a:rPr>
              <a:t>PARTICIPAÇÃO E COLETA DE CONTRIBUIÇÕES</a:t>
            </a:r>
            <a:endParaRPr lang="pt-BR" sz="2400" b="1" dirty="0">
              <a:solidFill>
                <a:srgbClr val="4F81BD">
                  <a:lumMod val="75000"/>
                </a:srgbClr>
              </a:solidFill>
            </a:endParaRPr>
          </a:p>
        </p:txBody>
      </p:sp>
      <p:sp>
        <p:nvSpPr>
          <p:cNvPr id="21" name="CaixaDeTexto 20"/>
          <p:cNvSpPr txBox="1"/>
          <p:nvPr/>
        </p:nvSpPr>
        <p:spPr>
          <a:xfrm>
            <a:off x="330424" y="1669048"/>
            <a:ext cx="8274024" cy="1015663"/>
          </a:xfrm>
          <a:prstGeom prst="rect">
            <a:avLst/>
          </a:prstGeom>
          <a:noFill/>
        </p:spPr>
        <p:txBody>
          <a:bodyPr wrap="square" rtlCol="0">
            <a:spAutoFit/>
          </a:bodyPr>
          <a:lstStyle/>
          <a:p>
            <a:r>
              <a:rPr lang="pt-BR" sz="2000" dirty="0" smtClean="0">
                <a:solidFill>
                  <a:prstClr val="black"/>
                </a:solidFill>
              </a:rPr>
              <a:t>Compartilhar </a:t>
            </a:r>
            <a:r>
              <a:rPr lang="pt-BR" sz="2000" dirty="0">
                <a:solidFill>
                  <a:prstClr val="black"/>
                </a:solidFill>
              </a:rPr>
              <a:t>os problemas da unidade elencados como principais e seus fatores </a:t>
            </a:r>
            <a:r>
              <a:rPr lang="pt-BR" sz="2000" dirty="0" smtClean="0">
                <a:solidFill>
                  <a:prstClr val="black"/>
                </a:solidFill>
              </a:rPr>
              <a:t>e coletar contribuições para a proposta de as </a:t>
            </a:r>
            <a:r>
              <a:rPr lang="pt-BR" sz="2000" dirty="0">
                <a:solidFill>
                  <a:prstClr val="black"/>
                </a:solidFill>
              </a:rPr>
              <a:t>ações e atividades no âmbito dos Programas de </a:t>
            </a:r>
            <a:r>
              <a:rPr lang="pt-BR" sz="2000" dirty="0" smtClean="0">
                <a:solidFill>
                  <a:prstClr val="black"/>
                </a:solidFill>
              </a:rPr>
              <a:t>Gestão que visem mitiga-los ou reduzi-los.</a:t>
            </a:r>
            <a:endParaRPr lang="pt-BR" sz="2000" dirty="0">
              <a:solidFill>
                <a:prstClr val="black"/>
              </a:solidFill>
            </a:endParaRPr>
          </a:p>
        </p:txBody>
      </p:sp>
      <p:sp>
        <p:nvSpPr>
          <p:cNvPr id="22" name="CaixaDeTexto 21"/>
          <p:cNvSpPr txBox="1"/>
          <p:nvPr/>
        </p:nvSpPr>
        <p:spPr>
          <a:xfrm>
            <a:off x="323528" y="3717032"/>
            <a:ext cx="5832648" cy="1323439"/>
          </a:xfrm>
          <a:prstGeom prst="rect">
            <a:avLst/>
          </a:prstGeom>
          <a:noFill/>
        </p:spPr>
        <p:txBody>
          <a:bodyPr wrap="square" rtlCol="0">
            <a:spAutoFit/>
          </a:bodyPr>
          <a:lstStyle/>
          <a:p>
            <a:r>
              <a:rPr lang="pt-BR" sz="2000" dirty="0" smtClean="0">
                <a:solidFill>
                  <a:prstClr val="black"/>
                </a:solidFill>
              </a:rPr>
              <a:t>Em cada um dos Programas de Gestão, propor, a partir dos problemas e fatores relacionados:</a:t>
            </a:r>
          </a:p>
          <a:p>
            <a:pPr marL="800100" lvl="1" indent="-342900">
              <a:buFont typeface="Wingdings" panose="05000000000000000000" pitchFamily="2" charset="2"/>
              <a:buChar char="ü"/>
            </a:pPr>
            <a:r>
              <a:rPr lang="pt-BR" sz="2000" dirty="0" smtClean="0">
                <a:solidFill>
                  <a:prstClr val="black"/>
                </a:solidFill>
              </a:rPr>
              <a:t>Ações</a:t>
            </a:r>
          </a:p>
          <a:p>
            <a:pPr marL="800100" lvl="1" indent="-342900">
              <a:buFont typeface="Wingdings" panose="05000000000000000000" pitchFamily="2" charset="2"/>
              <a:buChar char="ü"/>
            </a:pPr>
            <a:r>
              <a:rPr lang="pt-BR" sz="2000" dirty="0" smtClean="0">
                <a:solidFill>
                  <a:prstClr val="black"/>
                </a:solidFill>
              </a:rPr>
              <a:t>Atividades</a:t>
            </a:r>
            <a:endParaRPr lang="pt-BR" sz="2000" dirty="0">
              <a:solidFill>
                <a:prstClr val="black"/>
              </a:solidFill>
            </a:endParaRPr>
          </a:p>
        </p:txBody>
      </p:sp>
      <p:graphicFrame>
        <p:nvGraphicFramePr>
          <p:cNvPr id="12" name="Diagrama 11"/>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47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DEVOLUTIVA E MANIFESTAÇÃO DO CONSELHO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23528" y="1139043"/>
            <a:ext cx="1738361" cy="461665"/>
          </a:xfrm>
          <a:prstGeom prst="rect">
            <a:avLst/>
          </a:prstGeom>
          <a:noFill/>
        </p:spPr>
        <p:txBody>
          <a:bodyPr wrap="none" rtlCol="0">
            <a:spAutoFit/>
          </a:bodyPr>
          <a:lstStyle/>
          <a:p>
            <a:r>
              <a:rPr lang="pt-BR" sz="2400" b="1" dirty="0" smtClean="0">
                <a:solidFill>
                  <a:srgbClr val="4F81BD">
                    <a:lumMod val="75000"/>
                  </a:srgbClr>
                </a:solidFill>
              </a:rPr>
              <a:t>OBJETIVOS: </a:t>
            </a:r>
            <a:endParaRPr lang="pt-BR" sz="2400" b="1" dirty="0">
              <a:solidFill>
                <a:srgbClr val="4F81BD">
                  <a:lumMod val="75000"/>
                </a:srgbClr>
              </a:solidFill>
            </a:endParaRPr>
          </a:p>
        </p:txBody>
      </p:sp>
      <p:sp>
        <p:nvSpPr>
          <p:cNvPr id="21" name="CaixaDeTexto 20"/>
          <p:cNvSpPr txBox="1"/>
          <p:nvPr/>
        </p:nvSpPr>
        <p:spPr>
          <a:xfrm>
            <a:off x="330424" y="1669048"/>
            <a:ext cx="8274024" cy="1323439"/>
          </a:xfrm>
          <a:prstGeom prst="rect">
            <a:avLst/>
          </a:prstGeom>
          <a:noFill/>
        </p:spPr>
        <p:txBody>
          <a:bodyPr wrap="square" rtlCol="0">
            <a:spAutoFit/>
          </a:bodyPr>
          <a:lstStyle/>
          <a:p>
            <a:r>
              <a:rPr lang="pt-BR" sz="2000" dirty="0" smtClean="0">
                <a:solidFill>
                  <a:prstClr val="black"/>
                </a:solidFill>
              </a:rPr>
              <a:t>Expor </a:t>
            </a:r>
            <a:r>
              <a:rPr lang="pt-BR" sz="2000" dirty="0">
                <a:solidFill>
                  <a:prstClr val="black"/>
                </a:solidFill>
              </a:rPr>
              <a:t>os resultados e as justificativas sobre as contribuições colhidas, nas oficinas realizadas no espaço do Conselho e nos formulários </a:t>
            </a:r>
            <a:r>
              <a:rPr lang="pt-BR" sz="2000" dirty="0" smtClean="0">
                <a:solidFill>
                  <a:prstClr val="black"/>
                </a:solidFill>
              </a:rPr>
              <a:t>eletrônicos e possibilitar a Manifestação do Conselho sobre o documento preliminar do </a:t>
            </a:r>
            <a:r>
              <a:rPr lang="pt-BR" sz="2000" dirty="0">
                <a:solidFill>
                  <a:prstClr val="black"/>
                </a:solidFill>
              </a:rPr>
              <a:t>Plano de Manejo da </a:t>
            </a:r>
            <a:r>
              <a:rPr lang="pt-BR" sz="2000" dirty="0" smtClean="0">
                <a:solidFill>
                  <a:prstClr val="black"/>
                </a:solidFill>
              </a:rPr>
              <a:t>UC.</a:t>
            </a:r>
          </a:p>
        </p:txBody>
      </p:sp>
      <p:sp>
        <p:nvSpPr>
          <p:cNvPr id="22" name="CaixaDeTexto 21"/>
          <p:cNvSpPr txBox="1"/>
          <p:nvPr/>
        </p:nvSpPr>
        <p:spPr>
          <a:xfrm>
            <a:off x="330424" y="3762024"/>
            <a:ext cx="5969768" cy="1631216"/>
          </a:xfrm>
          <a:prstGeom prst="rect">
            <a:avLst/>
          </a:prstGeom>
          <a:noFill/>
        </p:spPr>
        <p:txBody>
          <a:bodyPr wrap="square" rtlCol="0">
            <a:spAutoFit/>
          </a:bodyPr>
          <a:lstStyle/>
          <a:p>
            <a:r>
              <a:rPr lang="pt-BR" sz="2000" dirty="0" smtClean="0">
                <a:solidFill>
                  <a:prstClr val="black"/>
                </a:solidFill>
              </a:rPr>
              <a:t>Destinada a apontar o posicionamento do Conselho ao documento preliminar do Plano de Manejo (favorável ou desfavorável), além de apontar possíveis pontos de divergência em relação aos resultados sobre as contribuições colhidas ao longo do processo.</a:t>
            </a:r>
            <a:endParaRPr lang="pt-BR" sz="2000" dirty="0">
              <a:solidFill>
                <a:prstClr val="black"/>
              </a:solidFill>
            </a:endParaRPr>
          </a:p>
        </p:txBody>
      </p:sp>
      <p:sp>
        <p:nvSpPr>
          <p:cNvPr id="25" name="CaixaDeTexto 24"/>
          <p:cNvSpPr txBox="1"/>
          <p:nvPr/>
        </p:nvSpPr>
        <p:spPr>
          <a:xfrm>
            <a:off x="330424" y="3212976"/>
            <a:ext cx="4244880" cy="461665"/>
          </a:xfrm>
          <a:prstGeom prst="rect">
            <a:avLst/>
          </a:prstGeom>
          <a:noFill/>
        </p:spPr>
        <p:txBody>
          <a:bodyPr wrap="none" rtlCol="0">
            <a:spAutoFit/>
          </a:bodyPr>
          <a:lstStyle/>
          <a:p>
            <a:r>
              <a:rPr lang="pt-BR" sz="2400" b="1" dirty="0" smtClean="0">
                <a:solidFill>
                  <a:srgbClr val="4F81BD">
                    <a:lumMod val="75000"/>
                  </a:srgbClr>
                </a:solidFill>
              </a:rPr>
              <a:t>MANIFESTAÇÃO DO CONSELHO:</a:t>
            </a:r>
            <a:endParaRPr lang="pt-BR" sz="2400" b="1" dirty="0">
              <a:solidFill>
                <a:srgbClr val="4F81BD">
                  <a:lumMod val="75000"/>
                </a:srgbClr>
              </a:solidFill>
            </a:endParaRPr>
          </a:p>
        </p:txBody>
      </p:sp>
      <p:pic>
        <p:nvPicPr>
          <p:cNvPr id="2" name="Picture 1" descr="MODELO DE MANIFESTAÇÃO CONSELHO CONSULTIVO_FE GUARULHO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9037">
            <a:off x="6632035" y="3059107"/>
            <a:ext cx="1510877" cy="2136855"/>
          </a:xfrm>
          <a:prstGeom prst="rect">
            <a:avLst/>
          </a:prstGeom>
          <a:ln>
            <a:noFill/>
          </a:ln>
          <a:effectLst>
            <a:outerShdw blurRad="292100" dist="139700" dir="2700000" algn="tl" rotWithShape="0">
              <a:srgbClr val="333333">
                <a:alpha val="65000"/>
              </a:srgbClr>
            </a:outerShdw>
          </a:effectLst>
        </p:spPr>
      </p:pic>
      <p:graphicFrame>
        <p:nvGraphicFramePr>
          <p:cNvPr id="10" name="Diagrama 9"/>
          <p:cNvGraphicFramePr/>
          <p:nvPr>
            <p:extLst/>
          </p:nvPr>
        </p:nvGraphicFramePr>
        <p:xfrm>
          <a:off x="323528" y="5949280"/>
          <a:ext cx="8533869" cy="69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716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FASES DE CONSULTA PÚBLICA E DELIBERAÇÃO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305270" y="1344829"/>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schemeClr val="tx1"/>
                </a:solidFill>
              </a:rPr>
              <a:t>Coleta de contribuições no Conselho e online</a:t>
            </a:r>
            <a:endParaRPr lang="pt-BR" sz="2000" dirty="0">
              <a:solidFill>
                <a:schemeClr val="tx1"/>
              </a:solidFill>
            </a:endParaRPr>
          </a:p>
        </p:txBody>
      </p:sp>
      <p:sp>
        <p:nvSpPr>
          <p:cNvPr id="7" name="Retângulo 6"/>
          <p:cNvSpPr/>
          <p:nvPr/>
        </p:nvSpPr>
        <p:spPr>
          <a:xfrm>
            <a:off x="3354177" y="1349411"/>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schemeClr val="tx1"/>
                </a:solidFill>
              </a:rPr>
              <a:t>Processamento pelo órgão gestor </a:t>
            </a:r>
          </a:p>
          <a:p>
            <a:pPr algn="ctr"/>
            <a:r>
              <a:rPr lang="pt-BR" sz="2000" dirty="0" smtClean="0">
                <a:solidFill>
                  <a:schemeClr val="tx1"/>
                </a:solidFill>
              </a:rPr>
              <a:t>(FF e IF)</a:t>
            </a:r>
            <a:endParaRPr lang="pt-BR" sz="2000" dirty="0">
              <a:solidFill>
                <a:schemeClr val="tx1"/>
              </a:solidFill>
            </a:endParaRPr>
          </a:p>
        </p:txBody>
      </p:sp>
      <p:sp>
        <p:nvSpPr>
          <p:cNvPr id="8" name="Retângulo 7"/>
          <p:cNvSpPr/>
          <p:nvPr/>
        </p:nvSpPr>
        <p:spPr>
          <a:xfrm>
            <a:off x="6531819" y="3318714"/>
            <a:ext cx="2346593" cy="1311007"/>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a:solidFill>
                  <a:schemeClr val="tx1"/>
                </a:solidFill>
              </a:rPr>
              <a:t>Devolutiva e manifestação </a:t>
            </a:r>
            <a:r>
              <a:rPr lang="pt-BR" sz="2000" dirty="0" smtClean="0">
                <a:solidFill>
                  <a:schemeClr val="tx1"/>
                </a:solidFill>
              </a:rPr>
              <a:t>do Conselho </a:t>
            </a:r>
            <a:endParaRPr lang="pt-BR" sz="2000" dirty="0">
              <a:solidFill>
                <a:schemeClr val="tx1"/>
              </a:solidFill>
            </a:endParaRPr>
          </a:p>
        </p:txBody>
      </p:sp>
      <p:sp>
        <p:nvSpPr>
          <p:cNvPr id="9" name="Retângulo 8"/>
          <p:cNvSpPr/>
          <p:nvPr/>
        </p:nvSpPr>
        <p:spPr>
          <a:xfrm>
            <a:off x="3412270" y="3318714"/>
            <a:ext cx="2346593" cy="131100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schemeClr val="tx1"/>
                </a:solidFill>
              </a:rPr>
              <a:t>Entrega de documentação </a:t>
            </a:r>
          </a:p>
          <a:p>
            <a:pPr algn="ctr"/>
            <a:r>
              <a:rPr lang="pt-BR" sz="2000" dirty="0" smtClean="0">
                <a:solidFill>
                  <a:schemeClr val="tx1"/>
                </a:solidFill>
              </a:rPr>
              <a:t>(Plano + Relatório) ao CONSEMA</a:t>
            </a:r>
            <a:endParaRPr lang="pt-BR" sz="2000" dirty="0">
              <a:solidFill>
                <a:schemeClr val="tx1"/>
              </a:solidFill>
            </a:endParaRPr>
          </a:p>
        </p:txBody>
      </p:sp>
      <p:sp>
        <p:nvSpPr>
          <p:cNvPr id="12" name="Retângulo 11"/>
          <p:cNvSpPr/>
          <p:nvPr/>
        </p:nvSpPr>
        <p:spPr>
          <a:xfrm>
            <a:off x="317265" y="3256811"/>
            <a:ext cx="2346593" cy="131100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solidFill>
                  <a:schemeClr val="tx1"/>
                </a:solidFill>
              </a:rPr>
              <a:t>Análise e parecer CTBio</a:t>
            </a:r>
            <a:endParaRPr lang="pt-BR" dirty="0">
              <a:solidFill>
                <a:schemeClr val="tx1"/>
              </a:solidFill>
            </a:endParaRPr>
          </a:p>
        </p:txBody>
      </p:sp>
      <p:sp>
        <p:nvSpPr>
          <p:cNvPr id="13" name="Seta para a direita 12"/>
          <p:cNvSpPr/>
          <p:nvPr/>
        </p:nvSpPr>
        <p:spPr>
          <a:xfrm>
            <a:off x="2715199" y="1746018"/>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4" name="Seta para a direita 13"/>
          <p:cNvSpPr/>
          <p:nvPr/>
        </p:nvSpPr>
        <p:spPr>
          <a:xfrm rot="10800000">
            <a:off x="2710393" y="3542966"/>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5" name="Seta para a direita 14"/>
          <p:cNvSpPr/>
          <p:nvPr/>
        </p:nvSpPr>
        <p:spPr>
          <a:xfrm rot="10800000">
            <a:off x="5803523" y="3471974"/>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7" name="Retângulo 16"/>
          <p:cNvSpPr/>
          <p:nvPr/>
        </p:nvSpPr>
        <p:spPr>
          <a:xfrm>
            <a:off x="305270" y="5301208"/>
            <a:ext cx="2346593" cy="131100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solidFill>
                  <a:schemeClr val="tx1"/>
                </a:solidFill>
              </a:rPr>
              <a:t>Plenária CONSEMA</a:t>
            </a:r>
            <a:endParaRPr lang="pt-BR" dirty="0">
              <a:solidFill>
                <a:schemeClr val="tx1"/>
              </a:solidFill>
            </a:endParaRPr>
          </a:p>
        </p:txBody>
      </p:sp>
      <p:sp>
        <p:nvSpPr>
          <p:cNvPr id="19" name="Retângulo 18"/>
          <p:cNvSpPr/>
          <p:nvPr/>
        </p:nvSpPr>
        <p:spPr>
          <a:xfrm>
            <a:off x="6531819" y="1349786"/>
            <a:ext cx="2346593" cy="131100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dirty="0" smtClean="0">
                <a:solidFill>
                  <a:schemeClr val="tx1"/>
                </a:solidFill>
              </a:rPr>
              <a:t>Validação das alterações pelo Comitê de Planos de Manejo</a:t>
            </a:r>
            <a:endParaRPr lang="pt-BR" sz="2000" dirty="0">
              <a:solidFill>
                <a:schemeClr val="tx1"/>
              </a:solidFill>
            </a:endParaRPr>
          </a:p>
        </p:txBody>
      </p:sp>
      <p:sp>
        <p:nvSpPr>
          <p:cNvPr id="20" name="Seta para a direita 19"/>
          <p:cNvSpPr/>
          <p:nvPr/>
        </p:nvSpPr>
        <p:spPr>
          <a:xfrm>
            <a:off x="5803523" y="1741435"/>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21" name="Seta para a direita 20"/>
          <p:cNvSpPr/>
          <p:nvPr/>
        </p:nvSpPr>
        <p:spPr>
          <a:xfrm rot="5400000">
            <a:off x="7256890" y="2740328"/>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6" name="Seta para a direita 15"/>
          <p:cNvSpPr/>
          <p:nvPr/>
        </p:nvSpPr>
        <p:spPr>
          <a:xfrm rot="5400000">
            <a:off x="1159076" y="4692447"/>
            <a:ext cx="638978" cy="517793"/>
          </a:xfrm>
          <a:prstGeom prst="rightArrow">
            <a:avLst/>
          </a:prstGeom>
          <a:solidFill>
            <a:schemeClr val="accent1">
              <a:lumMod val="75000"/>
            </a:schemeClr>
          </a:solidFill>
          <a:ln>
            <a:no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289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chemeClr val="accent1">
                    <a:lumMod val="75000"/>
                  </a:schemeClr>
                </a:solidFill>
              </a:rPr>
              <a:t>Dinâmica</a:t>
            </a:r>
          </a:p>
          <a:p>
            <a:pPr algn="ctr"/>
            <a:r>
              <a:rPr lang="pt-BR" sz="4000" b="1" dirty="0" smtClean="0">
                <a:solidFill>
                  <a:schemeClr val="accent1">
                    <a:lumMod val="75000"/>
                  </a:schemeClr>
                </a:solidFill>
              </a:rPr>
              <a:t>Etapa Caracterização</a:t>
            </a:r>
          </a:p>
        </p:txBody>
      </p:sp>
      <p:sp>
        <p:nvSpPr>
          <p:cNvPr id="4" name="CaixaDeTexto 3"/>
          <p:cNvSpPr txBox="1"/>
          <p:nvPr/>
        </p:nvSpPr>
        <p:spPr>
          <a:xfrm>
            <a:off x="0" y="3501008"/>
            <a:ext cx="8748464" cy="461665"/>
          </a:xfrm>
          <a:prstGeom prst="rect">
            <a:avLst/>
          </a:prstGeom>
          <a:noFill/>
        </p:spPr>
        <p:txBody>
          <a:bodyPr wrap="square" rtlCol="0">
            <a:spAutoFit/>
          </a:bodyPr>
          <a:lstStyle/>
          <a:p>
            <a:pPr algn="r"/>
            <a:r>
              <a:rPr lang="pt-BR" sz="2400" b="1" dirty="0" smtClean="0">
                <a:solidFill>
                  <a:schemeClr val="accent6">
                    <a:lumMod val="75000"/>
                  </a:schemeClr>
                </a:solidFill>
              </a:rPr>
              <a:t>Coleta de contribuições</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137149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ta para a direita 118"/>
          <p:cNvSpPr/>
          <p:nvPr/>
        </p:nvSpPr>
        <p:spPr>
          <a:xfrm rot="486145">
            <a:off x="4235179" y="4111414"/>
            <a:ext cx="540269" cy="62273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1" name="Seta para a direita 120"/>
          <p:cNvSpPr/>
          <p:nvPr/>
        </p:nvSpPr>
        <p:spPr>
          <a:xfrm rot="9873546">
            <a:off x="4099059" y="3375217"/>
            <a:ext cx="540269" cy="62273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45" name="CaixaDeTexto 144"/>
          <p:cNvSpPr txBox="1"/>
          <p:nvPr/>
        </p:nvSpPr>
        <p:spPr>
          <a:xfrm>
            <a:off x="3275856" y="1412776"/>
            <a:ext cx="3067517" cy="461665"/>
          </a:xfrm>
          <a:prstGeom prst="rect">
            <a:avLst/>
          </a:prstGeom>
          <a:solidFill>
            <a:schemeClr val="bg1"/>
          </a:solidFill>
        </p:spPr>
        <p:txBody>
          <a:bodyPr wrap="none" rtlCol="0">
            <a:spAutoFit/>
          </a:bodyPr>
          <a:lstStyle/>
          <a:p>
            <a:r>
              <a:rPr lang="pt-BR" sz="2400" dirty="0"/>
              <a:t>Organização do espaço</a:t>
            </a:r>
          </a:p>
        </p:txBody>
      </p:sp>
      <p:sp>
        <p:nvSpPr>
          <p:cNvPr id="152" name="Retângulo 151"/>
          <p:cNvSpPr/>
          <p:nvPr/>
        </p:nvSpPr>
        <p:spPr>
          <a:xfrm rot="5400000">
            <a:off x="7139203" y="4527236"/>
            <a:ext cx="3702695" cy="122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3" name="CaixaDeTexto 152"/>
          <p:cNvSpPr txBox="1"/>
          <p:nvPr/>
        </p:nvSpPr>
        <p:spPr>
          <a:xfrm rot="5400000">
            <a:off x="7437070" y="4985618"/>
            <a:ext cx="2858475" cy="230832"/>
          </a:xfrm>
          <a:prstGeom prst="rect">
            <a:avLst/>
          </a:prstGeom>
          <a:noFill/>
        </p:spPr>
        <p:txBody>
          <a:bodyPr wrap="none" rtlCol="0">
            <a:spAutoFit/>
          </a:bodyPr>
          <a:lstStyle/>
          <a:p>
            <a:r>
              <a:rPr lang="pt-BR" sz="900" dirty="0">
                <a:latin typeface="Arial Narrow" panose="020B0606020202030204" pitchFamily="34" charset="0"/>
              </a:rPr>
              <a:t>Mural com mapas do diagnóstico com pesquisadores temáticos</a:t>
            </a:r>
          </a:p>
        </p:txBody>
      </p:sp>
      <p:sp>
        <p:nvSpPr>
          <p:cNvPr id="160" name="Rosto feliz 159"/>
          <p:cNvSpPr/>
          <p:nvPr/>
        </p:nvSpPr>
        <p:spPr>
          <a:xfrm>
            <a:off x="8449965" y="5845784"/>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61" name="Rosto feliz 160"/>
          <p:cNvSpPr/>
          <p:nvPr/>
        </p:nvSpPr>
        <p:spPr>
          <a:xfrm>
            <a:off x="8481204" y="6182444"/>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25" name="Group 24"/>
          <p:cNvGrpSpPr/>
          <p:nvPr/>
        </p:nvGrpSpPr>
        <p:grpSpPr>
          <a:xfrm>
            <a:off x="971600" y="2492896"/>
            <a:ext cx="2675783" cy="2320037"/>
            <a:chOff x="1891236" y="3275248"/>
            <a:chExt cx="1756147" cy="1537685"/>
          </a:xfrm>
        </p:grpSpPr>
        <p:grpSp>
          <p:nvGrpSpPr>
            <p:cNvPr id="13" name="Grupo 153"/>
            <p:cNvGrpSpPr/>
            <p:nvPr/>
          </p:nvGrpSpPr>
          <p:grpSpPr>
            <a:xfrm>
              <a:off x="1891236" y="3275248"/>
              <a:ext cx="1756147" cy="1537685"/>
              <a:chOff x="538173" y="681932"/>
              <a:chExt cx="2341529" cy="2050247"/>
            </a:xfrm>
          </p:grpSpPr>
          <p:grpSp>
            <p:nvGrpSpPr>
              <p:cNvPr id="24" name="Grupo 11"/>
              <p:cNvGrpSpPr/>
              <p:nvPr/>
            </p:nvGrpSpPr>
            <p:grpSpPr>
              <a:xfrm>
                <a:off x="538173" y="681932"/>
                <a:ext cx="2341529" cy="2050247"/>
                <a:chOff x="710553" y="598446"/>
                <a:chExt cx="4200316" cy="3484921"/>
              </a:xfrm>
            </p:grpSpPr>
            <p:sp>
              <p:nvSpPr>
                <p:cNvPr id="2" name="Retângulo de cantos arredondados 1"/>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 name="Retângulo de cantos arredondados 2"/>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 name="Retângulo de cantos arredondados 3"/>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 name="Retângulo de cantos arredondados 4"/>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6" name="Rosto feliz 5"/>
                <p:cNvSpPr/>
                <p:nvPr/>
              </p:nvSpPr>
              <p:spPr>
                <a:xfrm>
                  <a:off x="1882818" y="59844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 name="Rosto feliz 6"/>
                <p:cNvSpPr/>
                <p:nvPr/>
              </p:nvSpPr>
              <p:spPr>
                <a:xfrm>
                  <a:off x="3606154" y="678953"/>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 name="Rosto feliz 7"/>
                <p:cNvSpPr/>
                <p:nvPr/>
              </p:nvSpPr>
              <p:spPr>
                <a:xfrm>
                  <a:off x="4290383" y="202060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Rosto feliz 8"/>
                <p:cNvSpPr/>
                <p:nvPr/>
              </p:nvSpPr>
              <p:spPr>
                <a:xfrm>
                  <a:off x="3909879" y="352819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 name="Rosto feliz 9"/>
                <p:cNvSpPr/>
                <p:nvPr/>
              </p:nvSpPr>
              <p:spPr>
                <a:xfrm>
                  <a:off x="1520749" y="349513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Rosto feliz 10"/>
                <p:cNvSpPr/>
                <p:nvPr/>
              </p:nvSpPr>
              <p:spPr>
                <a:xfrm>
                  <a:off x="710553" y="28763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125" name="Rosto feliz 124"/>
              <p:cNvSpPr/>
              <p:nvPr/>
            </p:nvSpPr>
            <p:spPr>
              <a:xfrm>
                <a:off x="583525" y="1193818"/>
                <a:ext cx="345899" cy="326618"/>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1" name="Retângulo 130"/>
              <p:cNvSpPr/>
              <p:nvPr/>
            </p:nvSpPr>
            <p:spPr>
              <a:xfrm>
                <a:off x="1105985" y="1435357"/>
                <a:ext cx="1185002" cy="57475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2" name="Elipse 131"/>
              <p:cNvSpPr/>
              <p:nvPr/>
            </p:nvSpPr>
            <p:spPr>
              <a:xfrm>
                <a:off x="1310894" y="1331328"/>
                <a:ext cx="752841" cy="746097"/>
              </a:xfrm>
              <a:prstGeom prst="ellipse">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a:solidFill>
                      <a:schemeClr val="tx1"/>
                    </a:solidFill>
                    <a:latin typeface="Arial Narrow" panose="020B0606020202030204" pitchFamily="34" charset="0"/>
                  </a:rPr>
                  <a:t>1</a:t>
                </a:r>
              </a:p>
            </p:txBody>
          </p:sp>
        </p:grpSp>
        <p:sp>
          <p:nvSpPr>
            <p:cNvPr id="162" name="CaixaDeTexto 161"/>
            <p:cNvSpPr txBox="1"/>
            <p:nvPr/>
          </p:nvSpPr>
          <p:spPr>
            <a:xfrm rot="16200000">
              <a:off x="2924994" y="4018062"/>
              <a:ext cx="421910" cy="230832"/>
            </a:xfrm>
            <a:prstGeom prst="rect">
              <a:avLst/>
            </a:prstGeom>
            <a:noFill/>
          </p:spPr>
          <p:txBody>
            <a:bodyPr wrap="none" rtlCol="0">
              <a:spAutoFit/>
            </a:bodyPr>
            <a:lstStyle/>
            <a:p>
              <a:r>
                <a:rPr lang="pt-BR" sz="900" dirty="0">
                  <a:latin typeface="Arial Narrow" panose="020B0606020202030204" pitchFamily="34" charset="0"/>
                </a:rPr>
                <a:t>mapa</a:t>
              </a:r>
            </a:p>
          </p:txBody>
        </p:sp>
      </p:grpSp>
      <p:grpSp>
        <p:nvGrpSpPr>
          <p:cNvPr id="26" name="Group 25"/>
          <p:cNvGrpSpPr/>
          <p:nvPr/>
        </p:nvGrpSpPr>
        <p:grpSpPr>
          <a:xfrm>
            <a:off x="5063885" y="2564904"/>
            <a:ext cx="2820483" cy="2615317"/>
            <a:chOff x="5063885" y="3275248"/>
            <a:chExt cx="1857211" cy="1904973"/>
          </a:xfrm>
        </p:grpSpPr>
        <p:grpSp>
          <p:nvGrpSpPr>
            <p:cNvPr id="12" name="Grupo 12"/>
            <p:cNvGrpSpPr/>
            <p:nvPr/>
          </p:nvGrpSpPr>
          <p:grpSpPr>
            <a:xfrm>
              <a:off x="5063885" y="3275248"/>
              <a:ext cx="1857211" cy="1649900"/>
              <a:chOff x="567275" y="457199"/>
              <a:chExt cx="4442040" cy="3739240"/>
            </a:xfrm>
          </p:grpSpPr>
          <p:sp>
            <p:nvSpPr>
              <p:cNvPr id="14" name="Retângulo de cantos arredondados 13"/>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Retângulo de cantos arredondados 14"/>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6" name="Retângulo de cantos arredondados 15"/>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7" name="Retângulo de cantos arredondados 16"/>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8" name="Rosto feliz 17"/>
              <p:cNvSpPr/>
              <p:nvPr/>
            </p:nvSpPr>
            <p:spPr>
              <a:xfrm>
                <a:off x="1790699" y="61611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Rosto feliz 18"/>
              <p:cNvSpPr/>
              <p:nvPr/>
            </p:nvSpPr>
            <p:spPr>
              <a:xfrm>
                <a:off x="3978729" y="45719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Rosto feliz 19"/>
              <p:cNvSpPr/>
              <p:nvPr/>
            </p:nvSpPr>
            <p:spPr>
              <a:xfrm>
                <a:off x="4388829" y="210025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Rosto feliz 20"/>
              <p:cNvSpPr/>
              <p:nvPr/>
            </p:nvSpPr>
            <p:spPr>
              <a:xfrm>
                <a:off x="4100007" y="34367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Rosto feliz 21"/>
              <p:cNvSpPr/>
              <p:nvPr/>
            </p:nvSpPr>
            <p:spPr>
              <a:xfrm>
                <a:off x="1480457" y="364126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3" name="Rosto feliz 22"/>
              <p:cNvSpPr/>
              <p:nvPr/>
            </p:nvSpPr>
            <p:spPr>
              <a:xfrm>
                <a:off x="567275" y="216742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129" name="Rosto feliz 128"/>
            <p:cNvSpPr/>
            <p:nvPr/>
          </p:nvSpPr>
          <p:spPr>
            <a:xfrm>
              <a:off x="5975295" y="4748039"/>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3" name="Retângulo 132"/>
            <p:cNvSpPr/>
            <p:nvPr/>
          </p:nvSpPr>
          <p:spPr>
            <a:xfrm>
              <a:off x="5530919" y="3902699"/>
              <a:ext cx="888752" cy="43106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4" name="Elipse 133"/>
            <p:cNvSpPr/>
            <p:nvPr/>
          </p:nvSpPr>
          <p:spPr>
            <a:xfrm>
              <a:off x="5686715" y="3821769"/>
              <a:ext cx="564631" cy="559573"/>
            </a:xfrm>
            <a:prstGeom prst="ellipse">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a:solidFill>
                    <a:schemeClr val="tx1"/>
                  </a:solidFill>
                  <a:latin typeface="Arial Narrow" panose="020B0606020202030204" pitchFamily="34" charset="0"/>
                </a:rPr>
                <a:t>2</a:t>
              </a:r>
            </a:p>
          </p:txBody>
        </p:sp>
        <p:sp>
          <p:nvSpPr>
            <p:cNvPr id="155" name="CaixaDeTexto 154"/>
            <p:cNvSpPr txBox="1"/>
            <p:nvPr/>
          </p:nvSpPr>
          <p:spPr>
            <a:xfrm>
              <a:off x="5907215" y="4949389"/>
              <a:ext cx="580608" cy="230832"/>
            </a:xfrm>
            <a:prstGeom prst="rect">
              <a:avLst/>
            </a:prstGeom>
            <a:noFill/>
          </p:spPr>
          <p:txBody>
            <a:bodyPr wrap="none" rtlCol="0">
              <a:spAutoFit/>
            </a:bodyPr>
            <a:lstStyle/>
            <a:p>
              <a:r>
                <a:rPr lang="pt-BR" sz="900" dirty="0">
                  <a:latin typeface="Arial Narrow" panose="020B0606020202030204" pitchFamily="34" charset="0"/>
                </a:rPr>
                <a:t>mediador</a:t>
              </a:r>
            </a:p>
          </p:txBody>
        </p:sp>
        <p:sp>
          <p:nvSpPr>
            <p:cNvPr id="163" name="CaixaDeTexto 162"/>
            <p:cNvSpPr txBox="1"/>
            <p:nvPr/>
          </p:nvSpPr>
          <p:spPr>
            <a:xfrm rot="16200000">
              <a:off x="6124510" y="4079946"/>
              <a:ext cx="421910" cy="230832"/>
            </a:xfrm>
            <a:prstGeom prst="rect">
              <a:avLst/>
            </a:prstGeom>
            <a:noFill/>
          </p:spPr>
          <p:txBody>
            <a:bodyPr wrap="none" rtlCol="0">
              <a:spAutoFit/>
            </a:bodyPr>
            <a:lstStyle/>
            <a:p>
              <a:r>
                <a:rPr lang="pt-BR" sz="900" dirty="0">
                  <a:latin typeface="Arial Narrow" panose="020B0606020202030204" pitchFamily="34" charset="0"/>
                </a:rPr>
                <a:t>mapa</a:t>
              </a:r>
            </a:p>
          </p:txBody>
        </p:sp>
      </p:grpSp>
      <p:sp>
        <p:nvSpPr>
          <p:cNvPr id="42"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 DIAGNÓSTICO/CARACTERIZAÇÃO – DINÂMICA</a:t>
            </a:r>
          </a:p>
        </p:txBody>
      </p:sp>
      <p:cxnSp>
        <p:nvCxnSpPr>
          <p:cNvPr id="43"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13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4"/>
          <p:cNvGrpSpPr/>
          <p:nvPr/>
        </p:nvGrpSpPr>
        <p:grpSpPr>
          <a:xfrm>
            <a:off x="4610401" y="2081473"/>
            <a:ext cx="3519769" cy="3938056"/>
            <a:chOff x="6785080" y="783772"/>
            <a:chExt cx="4693025" cy="5250741"/>
          </a:xfrm>
        </p:grpSpPr>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63305" t="6000" b="50618"/>
            <a:stretch/>
          </p:blipFill>
          <p:spPr>
            <a:xfrm>
              <a:off x="6785080" y="3728360"/>
              <a:ext cx="2242457" cy="2306153"/>
            </a:xfrm>
            <a:prstGeom prst="rect">
              <a:avLst/>
            </a:prstGeom>
          </p:spPr>
        </p:pic>
        <p:grpSp>
          <p:nvGrpSpPr>
            <p:cNvPr id="4" name="Grupo 13"/>
            <p:cNvGrpSpPr/>
            <p:nvPr/>
          </p:nvGrpSpPr>
          <p:grpSpPr>
            <a:xfrm>
              <a:off x="7077722" y="783772"/>
              <a:ext cx="4400383" cy="3924302"/>
              <a:chOff x="6985661" y="892629"/>
              <a:chExt cx="4400383" cy="3924302"/>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786" t="25138" r="60910" b="33475"/>
              <a:stretch/>
            </p:blipFill>
            <p:spPr>
              <a:xfrm>
                <a:off x="6985661" y="892629"/>
                <a:ext cx="1992085" cy="1872344"/>
              </a:xfrm>
              <a:prstGeom prst="rect">
                <a:avLst/>
              </a:prstGeom>
            </p:spPr>
          </p:pic>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33058" t="523" r="36045" b="69033"/>
              <a:stretch/>
            </p:blipFill>
            <p:spPr>
              <a:xfrm>
                <a:off x="9100045" y="2857502"/>
                <a:ext cx="2285999" cy="1959429"/>
              </a:xfrm>
              <a:prstGeom prst="rect">
                <a:avLst/>
              </a:prstGeom>
            </p:spPr>
          </p:pic>
          <p:sp>
            <p:nvSpPr>
              <p:cNvPr id="10" name="Seta para a direita 9"/>
              <p:cNvSpPr/>
              <p:nvPr/>
            </p:nvSpPr>
            <p:spPr>
              <a:xfrm rot="2565820">
                <a:off x="9060090" y="2065181"/>
                <a:ext cx="720358" cy="83031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Seta para a direita 10"/>
              <p:cNvSpPr/>
              <p:nvPr/>
            </p:nvSpPr>
            <p:spPr>
              <a:xfrm rot="12983231">
                <a:off x="8227476" y="2870117"/>
                <a:ext cx="720359" cy="83031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sp>
        <p:nvSpPr>
          <p:cNvPr id="13" name="CaixaDeTexto 12"/>
          <p:cNvSpPr txBox="1"/>
          <p:nvPr/>
        </p:nvSpPr>
        <p:spPr>
          <a:xfrm>
            <a:off x="0" y="1189750"/>
            <a:ext cx="4139190" cy="5093702"/>
          </a:xfrm>
          <a:prstGeom prst="rect">
            <a:avLst/>
          </a:prstGeom>
          <a:solidFill>
            <a:srgbClr val="800000"/>
          </a:solidFill>
        </p:spPr>
        <p:txBody>
          <a:bodyPr wrap="square" rtlCol="0" anchor="ctr">
            <a:spAutoFit/>
          </a:bodyPr>
          <a:lstStyle/>
          <a:p>
            <a:pPr algn="ctr"/>
            <a:r>
              <a:rPr lang="pt-BR" sz="2700" b="1" dirty="0" smtClean="0">
                <a:solidFill>
                  <a:schemeClr val="bg1"/>
                </a:solidFill>
                <a:latin typeface="+mj-lt"/>
              </a:rPr>
              <a:t>Rodadas </a:t>
            </a:r>
            <a:r>
              <a:rPr lang="pt-BR" sz="2700" b="1" dirty="0">
                <a:solidFill>
                  <a:schemeClr val="bg1"/>
                </a:solidFill>
                <a:latin typeface="+mj-lt"/>
              </a:rPr>
              <a:t>– 3</a:t>
            </a:r>
            <a:r>
              <a:rPr lang="pt-BR" sz="2700" b="1" dirty="0" smtClean="0">
                <a:solidFill>
                  <a:schemeClr val="bg1"/>
                </a:solidFill>
                <a:latin typeface="+mj-lt"/>
              </a:rPr>
              <a:t>0 </a:t>
            </a:r>
            <a:r>
              <a:rPr lang="pt-BR" sz="2700" b="1" dirty="0">
                <a:solidFill>
                  <a:schemeClr val="bg1"/>
                </a:solidFill>
                <a:latin typeface="+mj-lt"/>
              </a:rPr>
              <a:t>minutos</a:t>
            </a:r>
          </a:p>
          <a:p>
            <a:pPr algn="ctr"/>
            <a:endParaRPr lang="pt-BR" sz="2100" b="1" dirty="0">
              <a:solidFill>
                <a:schemeClr val="bg1"/>
              </a:solidFill>
              <a:latin typeface="+mj-lt"/>
            </a:endParaRPr>
          </a:p>
          <a:p>
            <a:pPr algn="ctr">
              <a:spcAft>
                <a:spcPts val="450"/>
              </a:spcAft>
            </a:pPr>
            <a:r>
              <a:rPr lang="pt-BR" sz="2100" b="1" dirty="0">
                <a:solidFill>
                  <a:schemeClr val="bg1"/>
                </a:solidFill>
                <a:latin typeface="+mj-lt"/>
              </a:rPr>
              <a:t>Passo 1 - </a:t>
            </a:r>
            <a:r>
              <a:rPr lang="pt-BR" sz="2100" dirty="0">
                <a:solidFill>
                  <a:schemeClr val="bg1"/>
                </a:solidFill>
                <a:latin typeface="+mj-lt"/>
              </a:rPr>
              <a:t> Reconhecimento do mapa (5’)</a:t>
            </a:r>
          </a:p>
          <a:p>
            <a:pPr algn="ctr">
              <a:spcAft>
                <a:spcPts val="450"/>
              </a:spcAft>
            </a:pPr>
            <a:r>
              <a:rPr lang="pt-BR" sz="2100" b="1" dirty="0">
                <a:solidFill>
                  <a:schemeClr val="bg1"/>
                </a:solidFill>
                <a:latin typeface="+mj-lt"/>
              </a:rPr>
              <a:t>Passo 2 – </a:t>
            </a:r>
            <a:r>
              <a:rPr lang="pt-BR" sz="2100" dirty="0">
                <a:solidFill>
                  <a:schemeClr val="bg1"/>
                </a:solidFill>
                <a:latin typeface="+mj-lt"/>
              </a:rPr>
              <a:t>Pergunta orientadora</a:t>
            </a:r>
          </a:p>
          <a:p>
            <a:pPr algn="ctr">
              <a:spcAft>
                <a:spcPts val="450"/>
              </a:spcAft>
            </a:pPr>
            <a:r>
              <a:rPr lang="pt-BR" sz="2100" b="1" dirty="0">
                <a:solidFill>
                  <a:schemeClr val="bg1"/>
                </a:solidFill>
                <a:latin typeface="+mj-lt"/>
              </a:rPr>
              <a:t>Passo 3 – </a:t>
            </a:r>
            <a:r>
              <a:rPr lang="pt-BR" sz="2100" dirty="0">
                <a:solidFill>
                  <a:schemeClr val="bg1"/>
                </a:solidFill>
                <a:latin typeface="+mj-lt"/>
              </a:rPr>
              <a:t>Respostas registradas e localizadas no mapa (10’)</a:t>
            </a:r>
          </a:p>
          <a:p>
            <a:pPr algn="ctr">
              <a:spcAft>
                <a:spcPts val="450"/>
              </a:spcAft>
            </a:pPr>
            <a:r>
              <a:rPr lang="pt-BR" sz="2100" b="1" dirty="0">
                <a:solidFill>
                  <a:schemeClr val="bg1"/>
                </a:solidFill>
                <a:latin typeface="+mj-lt"/>
              </a:rPr>
              <a:t>Passo 4 – </a:t>
            </a:r>
            <a:r>
              <a:rPr lang="pt-BR" sz="2100" dirty="0">
                <a:solidFill>
                  <a:schemeClr val="bg1"/>
                </a:solidFill>
                <a:latin typeface="+mj-lt"/>
              </a:rPr>
              <a:t>Interações e complementações (10’)</a:t>
            </a:r>
          </a:p>
          <a:p>
            <a:pPr algn="ctr">
              <a:spcAft>
                <a:spcPts val="450"/>
              </a:spcAft>
            </a:pPr>
            <a:r>
              <a:rPr lang="pt-BR" sz="2100" b="1" dirty="0">
                <a:solidFill>
                  <a:schemeClr val="bg1"/>
                </a:solidFill>
                <a:latin typeface="+mj-lt"/>
              </a:rPr>
              <a:t>Passo 5  - </a:t>
            </a:r>
            <a:r>
              <a:rPr lang="pt-BR" sz="2100" dirty="0">
                <a:solidFill>
                  <a:schemeClr val="bg1"/>
                </a:solidFill>
                <a:latin typeface="+mj-lt"/>
              </a:rPr>
              <a:t>Síntese das contribuições (5’)</a:t>
            </a:r>
          </a:p>
          <a:p>
            <a:pPr algn="ctr">
              <a:spcAft>
                <a:spcPts val="450"/>
              </a:spcAft>
            </a:pPr>
            <a:r>
              <a:rPr lang="pt-BR" sz="2100" b="1" dirty="0">
                <a:solidFill>
                  <a:schemeClr val="bg1"/>
                </a:solidFill>
                <a:latin typeface="+mj-lt"/>
              </a:rPr>
              <a:t>Passo 6 - </a:t>
            </a:r>
            <a:r>
              <a:rPr lang="pt-BR" sz="2100" dirty="0">
                <a:solidFill>
                  <a:schemeClr val="bg1"/>
                </a:solidFill>
                <a:latin typeface="+mj-lt"/>
              </a:rPr>
              <a:t>Troca de mesa (indicada pelo facilitador).</a:t>
            </a:r>
          </a:p>
          <a:p>
            <a:pPr algn="ctr"/>
            <a:endParaRPr lang="pt-BR" sz="2100" dirty="0">
              <a:solidFill>
                <a:schemeClr val="bg1"/>
              </a:solidFill>
              <a:latin typeface="+mj-lt"/>
            </a:endParaRPr>
          </a:p>
        </p:txBody>
      </p:sp>
      <p:sp>
        <p:nvSpPr>
          <p:cNvPr id="16" name="CaixaDeTexto 15"/>
          <p:cNvSpPr txBox="1"/>
          <p:nvPr/>
        </p:nvSpPr>
        <p:spPr>
          <a:xfrm>
            <a:off x="5724128" y="1340768"/>
            <a:ext cx="2912228" cy="646331"/>
          </a:xfrm>
          <a:prstGeom prst="rect">
            <a:avLst/>
          </a:prstGeom>
          <a:noFill/>
        </p:spPr>
        <p:txBody>
          <a:bodyPr wrap="square" rtlCol="0">
            <a:spAutoFit/>
          </a:bodyPr>
          <a:lstStyle/>
          <a:p>
            <a:r>
              <a:rPr lang="pt-BR" dirty="0">
                <a:latin typeface="Arial Narrow" panose="020B0606020202030204" pitchFamily="34" charset="0"/>
              </a:rPr>
              <a:t>Quais são e onde estão as ameaças à UC?</a:t>
            </a:r>
          </a:p>
        </p:txBody>
      </p:sp>
      <p:sp>
        <p:nvSpPr>
          <p:cNvPr id="17" name="CaixaDeTexto 16"/>
          <p:cNvSpPr txBox="1"/>
          <p:nvPr/>
        </p:nvSpPr>
        <p:spPr>
          <a:xfrm>
            <a:off x="6228184" y="5085184"/>
            <a:ext cx="2664296" cy="646331"/>
          </a:xfrm>
          <a:prstGeom prst="rect">
            <a:avLst/>
          </a:prstGeom>
          <a:noFill/>
        </p:spPr>
        <p:txBody>
          <a:bodyPr wrap="square" rtlCol="0">
            <a:spAutoFit/>
          </a:bodyPr>
          <a:lstStyle/>
          <a:p>
            <a:pPr algn="r"/>
            <a:r>
              <a:rPr lang="pt-BR" dirty="0">
                <a:latin typeface="Arial Narrow" panose="020B0606020202030204" pitchFamily="34" charset="0"/>
              </a:rPr>
              <a:t>Quais são e onde estão as </a:t>
            </a:r>
            <a:r>
              <a:rPr lang="pt-BR" dirty="0" smtClean="0">
                <a:latin typeface="Arial Narrow" panose="020B0606020202030204" pitchFamily="34" charset="0"/>
              </a:rPr>
              <a:t>potencialidades da  </a:t>
            </a:r>
            <a:r>
              <a:rPr lang="pt-BR" dirty="0">
                <a:latin typeface="Arial Narrow" panose="020B0606020202030204" pitchFamily="34" charset="0"/>
              </a:rPr>
              <a:t>UC?</a:t>
            </a:r>
          </a:p>
        </p:txBody>
      </p:sp>
      <p:sp>
        <p:nvSpPr>
          <p:cNvPr id="2" name="Retângulo 1"/>
          <p:cNvSpPr/>
          <p:nvPr/>
        </p:nvSpPr>
        <p:spPr>
          <a:xfrm>
            <a:off x="4462818" y="4326942"/>
            <a:ext cx="2033510" cy="2270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 CARACTERIZACÃO – DINÂMICA</a:t>
            </a:r>
          </a:p>
        </p:txBody>
      </p:sp>
      <p:cxnSp>
        <p:nvCxnSpPr>
          <p:cNvPr id="15"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1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232460" y="3680732"/>
            <a:ext cx="5268042" cy="30008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4211638">
              <a:tabLst>
                <a:tab pos="3832225" algn="l"/>
              </a:tabLst>
            </a:pPr>
            <a:r>
              <a:rPr lang="pt-BR" sz="1350" dirty="0"/>
              <a:t>TARDE </a:t>
            </a:r>
          </a:p>
        </p:txBody>
      </p:sp>
      <p:graphicFrame>
        <p:nvGraphicFramePr>
          <p:cNvPr id="5" name="Tabela 4"/>
          <p:cNvGraphicFramePr>
            <a:graphicFrameLocks noGrp="1"/>
          </p:cNvGraphicFramePr>
          <p:nvPr>
            <p:extLst>
              <p:ext uri="{D42A27DB-BD31-4B8C-83A1-F6EECF244321}">
                <p14:modId xmlns:p14="http://schemas.microsoft.com/office/powerpoint/2010/main" val="1215174940"/>
              </p:ext>
            </p:extLst>
          </p:nvPr>
        </p:nvGraphicFramePr>
        <p:xfrm>
          <a:off x="571199" y="1205239"/>
          <a:ext cx="8129926" cy="5251067"/>
        </p:xfrm>
        <a:graphic>
          <a:graphicData uri="http://schemas.openxmlformats.org/drawingml/2006/table">
            <a:tbl>
              <a:tblPr firstRow="1" firstCol="1" bandRow="1">
                <a:tableStyleId>{5C22544A-7EE6-4342-B048-85BDC9FD1C3A}</a:tableStyleId>
              </a:tblPr>
              <a:tblGrid>
                <a:gridCol w="1789552"/>
                <a:gridCol w="6340374"/>
              </a:tblGrid>
              <a:tr h="423372">
                <a:tc>
                  <a:txBody>
                    <a:bodyPr/>
                    <a:lstStyle/>
                    <a:p>
                      <a:pPr>
                        <a:spcAft>
                          <a:spcPts val="0"/>
                        </a:spcAft>
                      </a:pPr>
                      <a:r>
                        <a:rPr lang="pt-BR" sz="1600" dirty="0">
                          <a:effectLst/>
                        </a:rPr>
                        <a:t>12h30-14h00</a:t>
                      </a:r>
                      <a:endParaRPr lang="pt-BR" sz="1600" dirty="0">
                        <a:solidFill>
                          <a:srgbClr val="000000"/>
                        </a:solidFill>
                        <a:effectLst/>
                        <a:latin typeface="Cambria"/>
                        <a:ea typeface="MS Gothic"/>
                        <a:cs typeface="Times New Roman"/>
                      </a:endParaRPr>
                    </a:p>
                  </a:txBody>
                  <a:tcPr marL="29178" marR="29178" marT="0" marB="0" anchor="ctr">
                    <a:solidFill>
                      <a:schemeClr val="tx2">
                        <a:lumMod val="40000"/>
                        <a:lumOff val="60000"/>
                      </a:schemeClr>
                    </a:solidFill>
                  </a:tcPr>
                </a:tc>
                <a:tc>
                  <a:txBody>
                    <a:bodyPr/>
                    <a:lstStyle/>
                    <a:p>
                      <a:pPr>
                        <a:spcAft>
                          <a:spcPts val="0"/>
                        </a:spcAft>
                      </a:pPr>
                      <a:r>
                        <a:rPr lang="pt-BR" sz="1600" dirty="0">
                          <a:effectLst/>
                        </a:rPr>
                        <a:t>Almoço</a:t>
                      </a:r>
                      <a:endParaRPr lang="pt-BR" sz="1600" dirty="0">
                        <a:solidFill>
                          <a:srgbClr val="000000"/>
                        </a:solidFill>
                        <a:effectLst/>
                        <a:latin typeface="Cambria"/>
                        <a:ea typeface="MS Gothic"/>
                        <a:cs typeface="Times New Roman"/>
                      </a:endParaRPr>
                    </a:p>
                  </a:txBody>
                  <a:tcPr marL="29178" marR="29178" marT="0" marB="0" anchor="ctr">
                    <a:solidFill>
                      <a:schemeClr val="tx2">
                        <a:lumMod val="40000"/>
                        <a:lumOff val="60000"/>
                      </a:schemeClr>
                    </a:solidFill>
                  </a:tcPr>
                </a:tc>
              </a:tr>
              <a:tr h="350119">
                <a:tc>
                  <a:txBody>
                    <a:bodyPr/>
                    <a:lstStyle/>
                    <a:p>
                      <a:pPr>
                        <a:spcAft>
                          <a:spcPts val="0"/>
                        </a:spcAft>
                      </a:pPr>
                      <a:r>
                        <a:rPr lang="pt-BR" sz="1800" dirty="0">
                          <a:effectLst/>
                        </a:rPr>
                        <a:t>Horário</a:t>
                      </a:r>
                      <a:endParaRPr lang="pt-BR" sz="1800" dirty="0">
                        <a:solidFill>
                          <a:srgbClr val="000000"/>
                        </a:solidFill>
                        <a:effectLst/>
                        <a:latin typeface="Cambria"/>
                        <a:ea typeface="MS Gothic"/>
                        <a:cs typeface="Times New Roman"/>
                      </a:endParaRPr>
                    </a:p>
                  </a:txBody>
                  <a:tcPr marL="29178" marR="291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kern="1200" dirty="0">
                          <a:solidFill>
                            <a:schemeClr val="lt1"/>
                          </a:solidFill>
                          <a:effectLst/>
                          <a:latin typeface="+mn-lt"/>
                          <a:ea typeface="+mn-ea"/>
                          <a:cs typeface="+mn-cs"/>
                        </a:rPr>
                        <a:t>Atividade</a:t>
                      </a:r>
                    </a:p>
                  </a:txBody>
                  <a:tcPr marL="29178" marR="29178" marT="0" marB="0" anchor="ctr">
                    <a:solidFill>
                      <a:schemeClr val="accent1"/>
                    </a:solidFill>
                  </a:tcPr>
                </a:tc>
              </a:tr>
              <a:tr h="2641754">
                <a:tc>
                  <a:txBody>
                    <a:bodyPr/>
                    <a:lstStyle/>
                    <a:p>
                      <a:pPr>
                        <a:spcAft>
                          <a:spcPts val="0"/>
                        </a:spcAft>
                      </a:pPr>
                      <a:r>
                        <a:rPr lang="pt-BR" sz="1800" dirty="0" smtClean="0">
                          <a:effectLst/>
                        </a:rPr>
                        <a:t>14h00-15h30</a:t>
                      </a:r>
                      <a:endParaRPr lang="pt-BR" sz="1800" dirty="0">
                        <a:solidFill>
                          <a:srgbClr val="000000"/>
                        </a:solidFill>
                        <a:effectLst/>
                        <a:latin typeface="Cambria"/>
                        <a:ea typeface="MS Gothic"/>
                        <a:cs typeface="Times New Roman"/>
                      </a:endParaRPr>
                    </a:p>
                  </a:txBody>
                  <a:tcPr marL="29178" marR="29178" marT="0" marB="0" anchor="ctr"/>
                </a:tc>
                <a:tc>
                  <a:txBody>
                    <a:bodyPr/>
                    <a:lstStyle/>
                    <a:p>
                      <a:pPr>
                        <a:spcAft>
                          <a:spcPts val="0"/>
                        </a:spcAft>
                      </a:pPr>
                      <a:r>
                        <a:rPr lang="pt-BR" sz="1800" strike="noStrike" dirty="0" smtClean="0">
                          <a:effectLst/>
                        </a:rPr>
                        <a:t>Contribuições dos participantes à caracterização</a:t>
                      </a:r>
                      <a:endParaRPr lang="pt-BR" sz="1800" strike="noStrike" dirty="0">
                        <a:effectLst/>
                      </a:endParaRPr>
                    </a:p>
                    <a:p>
                      <a:pPr marL="342900" lvl="0" indent="-342900">
                        <a:lnSpc>
                          <a:spcPct val="115000"/>
                        </a:lnSpc>
                        <a:spcAft>
                          <a:spcPts val="0"/>
                        </a:spcAft>
                        <a:buFont typeface="Symbol"/>
                        <a:buChar char=""/>
                      </a:pPr>
                      <a:r>
                        <a:rPr lang="pt-BR" sz="1800" dirty="0" smtClean="0">
                          <a:effectLst/>
                        </a:rPr>
                        <a:t>Discussão em grupos a partir das questões: </a:t>
                      </a:r>
                    </a:p>
                    <a:p>
                      <a:pPr marL="457200" marR="0" lvl="1" indent="0" algn="l" defTabSz="914400" rtl="0" eaLnBrk="1" fontAlgn="auto" latinLnBrk="0" hangingPunct="1">
                        <a:lnSpc>
                          <a:spcPct val="115000"/>
                        </a:lnSpc>
                        <a:spcBef>
                          <a:spcPts val="0"/>
                        </a:spcBef>
                        <a:spcAft>
                          <a:spcPts val="0"/>
                        </a:spcAft>
                        <a:buClrTx/>
                        <a:buSzTx/>
                        <a:buFont typeface="Symbol"/>
                        <a:buNone/>
                        <a:tabLst/>
                        <a:defRPr/>
                      </a:pPr>
                      <a:r>
                        <a:rPr lang="pt-BR" sz="1800" dirty="0" smtClean="0">
                          <a:latin typeface="+mj-lt"/>
                        </a:rPr>
                        <a:t>Quais são e onde estão as ameaças à UC?                      </a:t>
                      </a:r>
                      <a:r>
                        <a:rPr lang="pt-BR" sz="1800" baseline="0" dirty="0" smtClean="0">
                          <a:latin typeface="+mj-lt"/>
                        </a:rPr>
                        <a:t>                                                  </a:t>
                      </a:r>
                      <a:r>
                        <a:rPr lang="pt-BR" sz="1800" dirty="0" smtClean="0">
                          <a:latin typeface="+mj-lt"/>
                        </a:rPr>
                        <a:t>Quais são e onde estão as potencialidades UC? </a:t>
                      </a:r>
                    </a:p>
                    <a:p>
                      <a:pPr marL="457200" marR="0" lvl="1" indent="0" algn="l" defTabSz="914400" rtl="0" eaLnBrk="1" fontAlgn="auto" latinLnBrk="0" hangingPunct="1">
                        <a:lnSpc>
                          <a:spcPct val="115000"/>
                        </a:lnSpc>
                        <a:spcBef>
                          <a:spcPts val="0"/>
                        </a:spcBef>
                        <a:spcAft>
                          <a:spcPts val="0"/>
                        </a:spcAft>
                        <a:buClrTx/>
                        <a:buSzTx/>
                        <a:buFont typeface="Symbol"/>
                        <a:buNone/>
                        <a:tabLst/>
                        <a:defRPr/>
                      </a:pPr>
                      <a:r>
                        <a:rPr lang="pt-BR" sz="1800" dirty="0" smtClean="0">
                          <a:latin typeface="+mj-lt"/>
                        </a:rPr>
                        <a:t>Como  você quer que a UC esteja daqui a 5 anos?</a:t>
                      </a:r>
                      <a:endParaRPr lang="pt-BR" sz="1800" dirty="0">
                        <a:effectLst/>
                      </a:endParaRPr>
                    </a:p>
                    <a:p>
                      <a:pPr marL="342900" lvl="0" indent="-342900">
                        <a:lnSpc>
                          <a:spcPct val="115000"/>
                        </a:lnSpc>
                        <a:spcAft>
                          <a:spcPts val="0"/>
                        </a:spcAft>
                        <a:buFont typeface="Symbol"/>
                        <a:buChar char=""/>
                      </a:pPr>
                      <a:r>
                        <a:rPr lang="pt-BR" sz="1800" dirty="0" smtClean="0">
                          <a:effectLst/>
                        </a:rPr>
                        <a:t>Coleta </a:t>
                      </a:r>
                      <a:r>
                        <a:rPr lang="pt-BR" sz="1800" dirty="0">
                          <a:effectLst/>
                        </a:rPr>
                        <a:t>de </a:t>
                      </a:r>
                      <a:r>
                        <a:rPr lang="pt-BR" sz="1800" dirty="0" smtClean="0">
                          <a:effectLst/>
                        </a:rPr>
                        <a:t>contribuições</a:t>
                      </a:r>
                      <a:endParaRPr lang="pt-BR" sz="1800" dirty="0">
                        <a:effectLst/>
                      </a:endParaRPr>
                    </a:p>
                  </a:txBody>
                  <a:tcPr marL="29178" marR="29178" marT="0" marB="0" anchor="ctr">
                    <a:solidFill>
                      <a:schemeClr val="accent1">
                        <a:lumMod val="20000"/>
                        <a:lumOff val="80000"/>
                      </a:schemeClr>
                    </a:solidFill>
                  </a:tcPr>
                </a:tc>
              </a:tr>
              <a:tr h="969068">
                <a:tc>
                  <a:txBody>
                    <a:bodyPr/>
                    <a:lstStyle/>
                    <a:p>
                      <a:pPr>
                        <a:spcAft>
                          <a:spcPts val="0"/>
                        </a:spcAft>
                      </a:pPr>
                      <a:r>
                        <a:rPr lang="pt-BR" sz="1800" dirty="0" smtClean="0">
                          <a:effectLst/>
                        </a:rPr>
                        <a:t>15h30-16h45</a:t>
                      </a:r>
                      <a:endParaRPr lang="pt-BR" sz="1800" dirty="0">
                        <a:solidFill>
                          <a:srgbClr val="000000"/>
                        </a:solidFill>
                        <a:effectLst/>
                        <a:latin typeface="Cambria"/>
                        <a:ea typeface="MS Gothic"/>
                        <a:cs typeface="Times New Roman"/>
                      </a:endParaRPr>
                    </a:p>
                  </a:txBody>
                  <a:tcPr marL="29178" marR="29178" marT="0" marB="0" anchor="ctr"/>
                </a:tc>
                <a:tc>
                  <a:txBody>
                    <a:bodyPr/>
                    <a:lstStyle/>
                    <a:p>
                      <a:pPr>
                        <a:spcAft>
                          <a:spcPts val="0"/>
                        </a:spcAft>
                      </a:pPr>
                      <a:r>
                        <a:rPr lang="pt-BR" sz="1800" b="1" dirty="0" smtClean="0">
                          <a:solidFill>
                            <a:srgbClr val="000000"/>
                          </a:solidFill>
                          <a:effectLst/>
                          <a:latin typeface="+mn-lt"/>
                          <a:ea typeface="ＭＳ ゴシック"/>
                          <a:cs typeface="Times New Roman"/>
                        </a:rPr>
                        <a:t>Apresentação da Concepção dos Programas de Gestão</a:t>
                      </a:r>
                      <a:endParaRPr lang="pt-BR" sz="1800" dirty="0" smtClean="0">
                        <a:solidFill>
                          <a:srgbClr val="000000"/>
                        </a:solidFill>
                        <a:effectLst/>
                        <a:latin typeface="+mn-lt"/>
                        <a:ea typeface="ＭＳ ゴシック"/>
                        <a:cs typeface="Times New Roman"/>
                      </a:endParaRPr>
                    </a:p>
                    <a:p>
                      <a:pPr marL="342900" lvl="0" indent="-342900">
                        <a:lnSpc>
                          <a:spcPct val="115000"/>
                        </a:lnSpc>
                        <a:spcAft>
                          <a:spcPts val="0"/>
                        </a:spcAft>
                        <a:buFont typeface="Symbol"/>
                        <a:buChar char=""/>
                      </a:pPr>
                      <a:r>
                        <a:rPr lang="pt-BR" sz="1800" b="0" dirty="0" smtClean="0">
                          <a:solidFill>
                            <a:schemeClr val="tx1"/>
                          </a:solidFill>
                          <a:effectLst/>
                          <a:latin typeface="+mn-lt"/>
                          <a:ea typeface="ＭＳ ゴシック"/>
                          <a:cs typeface="Times New Roman"/>
                        </a:rPr>
                        <a:t>Metodologia</a:t>
                      </a:r>
                    </a:p>
                    <a:p>
                      <a:pPr marL="342900" lvl="0" indent="-342900">
                        <a:lnSpc>
                          <a:spcPct val="115000"/>
                        </a:lnSpc>
                        <a:spcAft>
                          <a:spcPts val="0"/>
                        </a:spcAft>
                        <a:buFont typeface="Symbol"/>
                        <a:buChar char=""/>
                      </a:pPr>
                      <a:r>
                        <a:rPr lang="pt-BR" sz="1800" b="0" dirty="0" smtClean="0">
                          <a:solidFill>
                            <a:schemeClr val="tx1"/>
                          </a:solidFill>
                          <a:effectLst/>
                          <a:latin typeface="+mn-lt"/>
                          <a:ea typeface="ＭＳ ゴシック"/>
                          <a:cs typeface="Times New Roman"/>
                        </a:rPr>
                        <a:t>Programas de Gestão e</a:t>
                      </a:r>
                      <a:r>
                        <a:rPr lang="pt-BR" sz="1800" b="0" baseline="0" dirty="0" smtClean="0">
                          <a:solidFill>
                            <a:schemeClr val="tx1"/>
                          </a:solidFill>
                          <a:effectLst/>
                          <a:latin typeface="+mn-lt"/>
                          <a:ea typeface="ＭＳ ゴシック"/>
                          <a:cs typeface="Times New Roman"/>
                        </a:rPr>
                        <a:t> Objetivos</a:t>
                      </a:r>
                      <a:endParaRPr lang="pt-BR" sz="1800" b="0" dirty="0" smtClean="0">
                        <a:solidFill>
                          <a:schemeClr val="tx1"/>
                        </a:solidFill>
                        <a:effectLst/>
                        <a:latin typeface="+mn-lt"/>
                        <a:ea typeface="Arial"/>
                        <a:cs typeface="Times New Roman"/>
                      </a:endParaRPr>
                    </a:p>
                    <a:p>
                      <a:pPr>
                        <a:spcAft>
                          <a:spcPts val="0"/>
                        </a:spcAft>
                      </a:pPr>
                      <a:endParaRPr lang="pt-BR" sz="1800" dirty="0">
                        <a:solidFill>
                          <a:srgbClr val="000000"/>
                        </a:solidFill>
                        <a:effectLst/>
                        <a:latin typeface="Arial"/>
                        <a:ea typeface="Arial"/>
                        <a:cs typeface="Times New Roman"/>
                      </a:endParaRPr>
                    </a:p>
                  </a:txBody>
                  <a:tcPr marL="29178" marR="29178" marT="0" marB="0" anchor="ctr"/>
                </a:tc>
              </a:tr>
              <a:tr h="656246">
                <a:tc>
                  <a:txBody>
                    <a:bodyPr/>
                    <a:lstStyle/>
                    <a:p>
                      <a:pPr>
                        <a:spcAft>
                          <a:spcPts val="0"/>
                        </a:spcAft>
                      </a:pPr>
                      <a:r>
                        <a:rPr lang="pt-BR" sz="1800" dirty="0" smtClean="0">
                          <a:effectLst/>
                        </a:rPr>
                        <a:t>16h45-17h00</a:t>
                      </a:r>
                      <a:endParaRPr lang="pt-BR" sz="1800" dirty="0">
                        <a:solidFill>
                          <a:srgbClr val="000000"/>
                        </a:solidFill>
                        <a:effectLst/>
                        <a:latin typeface="Cambria"/>
                        <a:ea typeface="MS Gothic"/>
                        <a:cs typeface="Times New Roman"/>
                      </a:endParaRPr>
                    </a:p>
                  </a:txBody>
                  <a:tcPr marL="29178" marR="29178" marT="0" marB="0" anchor="ctr"/>
                </a:tc>
                <a:tc>
                  <a:txBody>
                    <a:bodyPr/>
                    <a:lstStyle/>
                    <a:p>
                      <a:pPr>
                        <a:spcAft>
                          <a:spcPts val="0"/>
                        </a:spcAft>
                      </a:pPr>
                      <a:r>
                        <a:rPr lang="pt-BR" sz="1800" dirty="0">
                          <a:effectLst/>
                        </a:rPr>
                        <a:t>Encerramento</a:t>
                      </a:r>
                    </a:p>
                    <a:p>
                      <a:pPr marL="342900" lvl="0" indent="-342900">
                        <a:lnSpc>
                          <a:spcPct val="115000"/>
                        </a:lnSpc>
                        <a:spcAft>
                          <a:spcPts val="0"/>
                        </a:spcAft>
                        <a:buFont typeface="Symbol"/>
                        <a:buChar char=""/>
                      </a:pPr>
                      <a:r>
                        <a:rPr lang="pt-BR" sz="1800" dirty="0">
                          <a:effectLst/>
                        </a:rPr>
                        <a:t>Acordo para a realização </a:t>
                      </a:r>
                      <a:r>
                        <a:rPr lang="pt-BR" sz="1800" dirty="0" smtClean="0">
                          <a:effectLst/>
                        </a:rPr>
                        <a:t>da etapa devolutiva</a:t>
                      </a:r>
                      <a:endParaRPr lang="pt-BR" sz="1800" dirty="0">
                        <a:solidFill>
                          <a:srgbClr val="000000"/>
                        </a:solidFill>
                        <a:effectLst/>
                        <a:latin typeface="Arial"/>
                        <a:ea typeface="Arial"/>
                        <a:cs typeface="Times New Roman"/>
                      </a:endParaRPr>
                    </a:p>
                  </a:txBody>
                  <a:tcPr marL="29178" marR="29178" marT="0" marB="0" anchor="ctr"/>
                </a:tc>
              </a:tr>
            </a:tbl>
          </a:graphicData>
        </a:graphic>
      </p:graphicFrame>
      <p:sp>
        <p:nvSpPr>
          <p:cNvPr id="6"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PROGRAMAÇÃO</a:t>
            </a:r>
          </a:p>
        </p:txBody>
      </p:sp>
      <p:cxnSp>
        <p:nvCxnSpPr>
          <p:cNvPr id="8"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3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115616" y="1340768"/>
            <a:ext cx="7107510" cy="400110"/>
          </a:xfrm>
          <a:prstGeom prst="rect">
            <a:avLst/>
          </a:prstGeom>
          <a:noFill/>
        </p:spPr>
        <p:txBody>
          <a:bodyPr wrap="none" rtlCol="0">
            <a:spAutoFit/>
          </a:bodyPr>
          <a:lstStyle/>
          <a:p>
            <a:r>
              <a:rPr lang="pt-BR" sz="2000" b="1" dirty="0">
                <a:solidFill>
                  <a:prstClr val="black"/>
                </a:solidFill>
              </a:rPr>
              <a:t>Quais são </a:t>
            </a:r>
            <a:r>
              <a:rPr lang="pt-BR" sz="2000" b="1" dirty="0" smtClean="0">
                <a:solidFill>
                  <a:prstClr val="black"/>
                </a:solidFill>
              </a:rPr>
              <a:t>suas expectativas para as UC nos próximos cinco anos?</a:t>
            </a:r>
            <a:endParaRPr lang="pt-BR" sz="2000" b="1" dirty="0">
              <a:solidFill>
                <a:prstClr val="black"/>
              </a:solidFill>
            </a:endParaRPr>
          </a:p>
        </p:txBody>
      </p:sp>
      <p:sp>
        <p:nvSpPr>
          <p:cNvPr id="5" name="CaixaDeTexto 14"/>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ETAPA DIAGNÓSTICO – DINÂMICA</a:t>
            </a:r>
          </a:p>
        </p:txBody>
      </p:sp>
      <p:cxnSp>
        <p:nvCxnSpPr>
          <p:cNvPr id="7" name="Conector reto 15"/>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m para arvore"/>
          <p:cNvPicPr>
            <a:picLocks noChangeAspect="1" noChangeArrowheads="1"/>
          </p:cNvPicPr>
          <p:nvPr/>
        </p:nvPicPr>
        <p:blipFill>
          <a:blip r:embed="rId2" cstate="print"/>
          <a:srcRect/>
          <a:stretch>
            <a:fillRect/>
          </a:stretch>
        </p:blipFill>
        <p:spPr bwMode="auto">
          <a:xfrm>
            <a:off x="2200550" y="2088590"/>
            <a:ext cx="4669571" cy="4270663"/>
          </a:xfrm>
          <a:prstGeom prst="rect">
            <a:avLst/>
          </a:prstGeom>
          <a:noFill/>
        </p:spPr>
      </p:pic>
    </p:spTree>
    <p:extLst>
      <p:ext uri="{BB962C8B-B14F-4D97-AF65-F5344CB8AC3E}">
        <p14:creationId xmlns:p14="http://schemas.microsoft.com/office/powerpoint/2010/main" val="3589878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rgbClr val="4F81BD">
                    <a:lumMod val="75000"/>
                  </a:srgbClr>
                </a:solidFill>
              </a:rPr>
              <a:t>Dinâmica</a:t>
            </a:r>
          </a:p>
          <a:p>
            <a:pPr algn="ctr"/>
            <a:r>
              <a:rPr lang="pt-BR" sz="4000" b="1" dirty="0" smtClean="0">
                <a:solidFill>
                  <a:srgbClr val="4F81BD">
                    <a:lumMod val="75000"/>
                  </a:srgbClr>
                </a:solidFill>
              </a:rPr>
              <a:t>Etapa Zoneamento</a:t>
            </a:r>
          </a:p>
        </p:txBody>
      </p:sp>
      <p:sp>
        <p:nvSpPr>
          <p:cNvPr id="4" name="CaixaDeTexto 3"/>
          <p:cNvSpPr txBox="1"/>
          <p:nvPr/>
        </p:nvSpPr>
        <p:spPr>
          <a:xfrm>
            <a:off x="0" y="3501008"/>
            <a:ext cx="8748464" cy="461665"/>
          </a:xfrm>
          <a:prstGeom prst="rect">
            <a:avLst/>
          </a:prstGeom>
          <a:noFill/>
        </p:spPr>
        <p:txBody>
          <a:bodyPr wrap="square" rtlCol="0">
            <a:spAutoFit/>
          </a:bodyPr>
          <a:lstStyle/>
          <a:p>
            <a:pPr algn="r"/>
            <a:r>
              <a:rPr lang="pt-BR" sz="2400" b="1" dirty="0" smtClean="0">
                <a:solidFill>
                  <a:srgbClr val="F79646">
                    <a:lumMod val="75000"/>
                  </a:srgbClr>
                </a:solidFill>
              </a:rPr>
              <a:t>Coleta de contribuições</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67013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408385"/>
            <a:ext cx="9144000" cy="392757"/>
          </a:xfrm>
          <a:prstGeom prst="rect">
            <a:avLst/>
          </a:prstGeom>
          <a:ln/>
        </p:spPr>
        <p:style>
          <a:lnRef idx="3">
            <a:schemeClr val="lt1"/>
          </a:lnRef>
          <a:fillRef idx="1">
            <a:schemeClr val="accent1"/>
          </a:fillRef>
          <a:effectRef idx="1">
            <a:schemeClr val="accent1"/>
          </a:effectRef>
          <a:fontRef idx="minor">
            <a:schemeClr val="lt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buClr>
                <a:srgbClr val="4F81BD"/>
              </a:buClr>
              <a:buSzPct val="85000"/>
            </a:pPr>
            <a:r>
              <a:rPr lang="pt-BR" altLang="pt-BR" sz="2000" b="1" dirty="0" smtClean="0">
                <a:solidFill>
                  <a:prstClr val="white"/>
                </a:solidFill>
                <a:ea typeface="Microsoft YaHei" panose="020B0503020204020204" pitchFamily="34" charset="-122"/>
                <a:cs typeface="Arial" panose="020B0604020202020204" pitchFamily="34" charset="0"/>
              </a:rPr>
              <a:t>PROPOSTA DE DINÂMICA</a:t>
            </a:r>
            <a:endParaRPr lang="pt-BR" altLang="pt-BR" sz="2000" b="1" dirty="0">
              <a:solidFill>
                <a:prstClr val="white"/>
              </a:solidFill>
              <a:ea typeface="Microsoft YaHei" panose="020B0503020204020204" pitchFamily="34" charset="-122"/>
              <a:cs typeface="Arial" panose="020B0604020202020204" pitchFamily="34" charset="0"/>
            </a:endParaRPr>
          </a:p>
        </p:txBody>
      </p:sp>
      <p:sp>
        <p:nvSpPr>
          <p:cNvPr id="6" name="Seta para a direita 118"/>
          <p:cNvSpPr/>
          <p:nvPr/>
        </p:nvSpPr>
        <p:spPr>
          <a:xfrm rot="483129">
            <a:off x="4283878" y="4579072"/>
            <a:ext cx="794298" cy="622737"/>
          </a:xfrm>
          <a:prstGeom prst="rightArrow">
            <a:avLst/>
          </a:prstGeom>
          <a:solidFill>
            <a:srgbClr val="3E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9" name="Retângulo 151"/>
          <p:cNvSpPr/>
          <p:nvPr/>
        </p:nvSpPr>
        <p:spPr>
          <a:xfrm rot="5400000">
            <a:off x="7139203" y="4646504"/>
            <a:ext cx="3702695" cy="122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10" name="CaixaDeTexto 152"/>
          <p:cNvSpPr txBox="1"/>
          <p:nvPr/>
        </p:nvSpPr>
        <p:spPr>
          <a:xfrm rot="5400000">
            <a:off x="8073462" y="5104886"/>
            <a:ext cx="1585690" cy="230832"/>
          </a:xfrm>
          <a:prstGeom prst="rect">
            <a:avLst/>
          </a:prstGeom>
          <a:noFill/>
        </p:spPr>
        <p:txBody>
          <a:bodyPr wrap="none" rtlCol="0">
            <a:spAutoFit/>
          </a:bodyPr>
          <a:lstStyle/>
          <a:p>
            <a:r>
              <a:rPr lang="pt-BR" sz="900" dirty="0">
                <a:solidFill>
                  <a:prstClr val="black"/>
                </a:solidFill>
                <a:latin typeface="Arial Narrow" panose="020B0606020202030204" pitchFamily="34" charset="0"/>
              </a:rPr>
              <a:t>Mural com </a:t>
            </a:r>
            <a:r>
              <a:rPr lang="pt-BR" sz="900" dirty="0" smtClean="0">
                <a:solidFill>
                  <a:prstClr val="black"/>
                </a:solidFill>
                <a:latin typeface="Arial Narrow" panose="020B0606020202030204" pitchFamily="34" charset="0"/>
              </a:rPr>
              <a:t>painel </a:t>
            </a:r>
            <a:r>
              <a:rPr lang="pt-BR" sz="900" dirty="0">
                <a:solidFill>
                  <a:prstClr val="black"/>
                </a:solidFill>
                <a:latin typeface="Arial Narrow" panose="020B0606020202030204" pitchFamily="34" charset="0"/>
              </a:rPr>
              <a:t>do </a:t>
            </a:r>
            <a:r>
              <a:rPr lang="pt-BR" sz="900" dirty="0" smtClean="0">
                <a:solidFill>
                  <a:prstClr val="black"/>
                </a:solidFill>
                <a:latin typeface="Arial Narrow" panose="020B0606020202030204" pitchFamily="34" charset="0"/>
              </a:rPr>
              <a:t>zoneamento</a:t>
            </a:r>
            <a:endParaRPr lang="pt-BR" sz="900" dirty="0">
              <a:solidFill>
                <a:prstClr val="black"/>
              </a:solidFill>
              <a:latin typeface="Arial Narrow" panose="020B0606020202030204" pitchFamily="34" charset="0"/>
            </a:endParaRPr>
          </a:p>
        </p:txBody>
      </p:sp>
      <p:sp>
        <p:nvSpPr>
          <p:cNvPr id="11" name="Rosto feliz 160"/>
          <p:cNvSpPr/>
          <p:nvPr/>
        </p:nvSpPr>
        <p:spPr>
          <a:xfrm>
            <a:off x="8481204" y="6301712"/>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grpSp>
        <p:nvGrpSpPr>
          <p:cNvPr id="12" name="Group 4"/>
          <p:cNvGrpSpPr/>
          <p:nvPr/>
        </p:nvGrpSpPr>
        <p:grpSpPr>
          <a:xfrm>
            <a:off x="1667015" y="4177331"/>
            <a:ext cx="1857211" cy="1952778"/>
            <a:chOff x="2366798" y="2153325"/>
            <a:chExt cx="1857211" cy="1952778"/>
          </a:xfrm>
        </p:grpSpPr>
        <p:grpSp>
          <p:nvGrpSpPr>
            <p:cNvPr id="13" name="Grupo 12"/>
            <p:cNvGrpSpPr/>
            <p:nvPr/>
          </p:nvGrpSpPr>
          <p:grpSpPr>
            <a:xfrm>
              <a:off x="2366798" y="2173420"/>
              <a:ext cx="1857211" cy="1649900"/>
              <a:chOff x="567275" y="457199"/>
              <a:chExt cx="4442040" cy="3739240"/>
            </a:xfrm>
          </p:grpSpPr>
          <p:sp>
            <p:nvSpPr>
              <p:cNvPr id="20" name="Retângulo de cantos arredondados 13"/>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1" name="Retângulo de cantos arredondados 14"/>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2" name="Retângulo de cantos arredondados 15"/>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3" name="Retângulo de cantos arredondados 16"/>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4" name="Rosto feliz 17"/>
              <p:cNvSpPr/>
              <p:nvPr/>
            </p:nvSpPr>
            <p:spPr>
              <a:xfrm>
                <a:off x="1790699" y="61611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5" name="Rosto feliz 18"/>
              <p:cNvSpPr/>
              <p:nvPr/>
            </p:nvSpPr>
            <p:spPr>
              <a:xfrm>
                <a:off x="3978729" y="45719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6" name="Rosto feliz 19"/>
              <p:cNvSpPr/>
              <p:nvPr/>
            </p:nvSpPr>
            <p:spPr>
              <a:xfrm>
                <a:off x="4388829" y="2100259"/>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7" name="Rosto feliz 20"/>
              <p:cNvSpPr/>
              <p:nvPr/>
            </p:nvSpPr>
            <p:spPr>
              <a:xfrm>
                <a:off x="4100007" y="34367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8" name="Rosto feliz 21"/>
              <p:cNvSpPr/>
              <p:nvPr/>
            </p:nvSpPr>
            <p:spPr>
              <a:xfrm>
                <a:off x="1480457" y="364126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29" name="Rosto feliz 22"/>
              <p:cNvSpPr/>
              <p:nvPr/>
            </p:nvSpPr>
            <p:spPr>
              <a:xfrm>
                <a:off x="567275" y="216742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grpSp>
        <p:sp>
          <p:nvSpPr>
            <p:cNvPr id="14" name="Rosto feliz 128"/>
            <p:cNvSpPr/>
            <p:nvPr/>
          </p:nvSpPr>
          <p:spPr>
            <a:xfrm>
              <a:off x="3278208" y="3673921"/>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15" name="Retângulo 132"/>
            <p:cNvSpPr/>
            <p:nvPr/>
          </p:nvSpPr>
          <p:spPr>
            <a:xfrm>
              <a:off x="2833832" y="2727397"/>
              <a:ext cx="888752" cy="61775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16" name="Elipse 133"/>
            <p:cNvSpPr/>
            <p:nvPr/>
          </p:nvSpPr>
          <p:spPr>
            <a:xfrm>
              <a:off x="2989628" y="2747651"/>
              <a:ext cx="564631" cy="559573"/>
            </a:xfrm>
            <a:prstGeom prst="ellipse">
              <a:avLst/>
            </a:prstGeom>
            <a:solidFill>
              <a:srgbClr val="E4988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smtClean="0">
                  <a:solidFill>
                    <a:prstClr val="black"/>
                  </a:solidFill>
                  <a:latin typeface="Arial Narrow" panose="020B0606020202030204" pitchFamily="34" charset="0"/>
                </a:rPr>
                <a:t>2</a:t>
              </a:r>
              <a:endParaRPr lang="pt-BR" sz="4050" b="1" dirty="0">
                <a:solidFill>
                  <a:prstClr val="black"/>
                </a:solidFill>
                <a:latin typeface="Arial Narrow" panose="020B0606020202030204" pitchFamily="34" charset="0"/>
              </a:endParaRPr>
            </a:p>
          </p:txBody>
        </p:sp>
        <p:sp>
          <p:nvSpPr>
            <p:cNvPr id="17" name="CaixaDeTexto 154"/>
            <p:cNvSpPr txBox="1"/>
            <p:nvPr/>
          </p:nvSpPr>
          <p:spPr>
            <a:xfrm>
              <a:off x="3210128" y="3875271"/>
              <a:ext cx="580608" cy="230832"/>
            </a:xfrm>
            <a:prstGeom prst="rect">
              <a:avLst/>
            </a:prstGeom>
            <a:noFill/>
          </p:spPr>
          <p:txBody>
            <a:bodyPr wrap="none" rtlCol="0">
              <a:spAutoFit/>
            </a:bodyPr>
            <a:lstStyle/>
            <a:p>
              <a:r>
                <a:rPr lang="pt-BR" sz="900" dirty="0">
                  <a:solidFill>
                    <a:prstClr val="black"/>
                  </a:solidFill>
                  <a:latin typeface="Arial Narrow" panose="020B0606020202030204" pitchFamily="34" charset="0"/>
                </a:rPr>
                <a:t>mediador</a:t>
              </a:r>
            </a:p>
          </p:txBody>
        </p:sp>
        <p:sp>
          <p:nvSpPr>
            <p:cNvPr id="18" name="Rosto feliz 155"/>
            <p:cNvSpPr/>
            <p:nvPr/>
          </p:nvSpPr>
          <p:spPr>
            <a:xfrm>
              <a:off x="3343841" y="2153325"/>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19" name="CaixaDeTexto 162"/>
            <p:cNvSpPr txBox="1"/>
            <p:nvPr/>
          </p:nvSpPr>
          <p:spPr>
            <a:xfrm rot="16200000">
              <a:off x="3427424" y="3005828"/>
              <a:ext cx="421910" cy="230832"/>
            </a:xfrm>
            <a:prstGeom prst="rect">
              <a:avLst/>
            </a:prstGeom>
            <a:noFill/>
          </p:spPr>
          <p:txBody>
            <a:bodyPr wrap="none" rtlCol="0">
              <a:spAutoFit/>
            </a:bodyPr>
            <a:lstStyle/>
            <a:p>
              <a:r>
                <a:rPr lang="pt-BR" sz="900" dirty="0" smtClean="0">
                  <a:solidFill>
                    <a:prstClr val="black"/>
                  </a:solidFill>
                  <a:latin typeface="Arial Narrow" panose="020B0606020202030204" pitchFamily="34" charset="0"/>
                </a:rPr>
                <a:t>mapa</a:t>
              </a:r>
              <a:endParaRPr lang="pt-BR" sz="900" dirty="0">
                <a:solidFill>
                  <a:prstClr val="black"/>
                </a:solidFill>
                <a:latin typeface="Arial Narrow" panose="020B0606020202030204" pitchFamily="34" charset="0"/>
              </a:endParaRPr>
            </a:p>
          </p:txBody>
        </p:sp>
      </p:grpSp>
      <p:grpSp>
        <p:nvGrpSpPr>
          <p:cNvPr id="30" name="Group 8"/>
          <p:cNvGrpSpPr/>
          <p:nvPr/>
        </p:nvGrpSpPr>
        <p:grpSpPr>
          <a:xfrm>
            <a:off x="5159617" y="4460880"/>
            <a:ext cx="2240425" cy="1545017"/>
            <a:chOff x="1775153" y="4640717"/>
            <a:chExt cx="2240425" cy="1545017"/>
          </a:xfrm>
        </p:grpSpPr>
        <p:grpSp>
          <p:nvGrpSpPr>
            <p:cNvPr id="31" name="Grupo 153"/>
            <p:cNvGrpSpPr/>
            <p:nvPr/>
          </p:nvGrpSpPr>
          <p:grpSpPr>
            <a:xfrm>
              <a:off x="2190385" y="4640717"/>
              <a:ext cx="1825193" cy="1537685"/>
              <a:chOff x="538173" y="681932"/>
              <a:chExt cx="2433590" cy="2050247"/>
            </a:xfrm>
          </p:grpSpPr>
          <p:grpSp>
            <p:nvGrpSpPr>
              <p:cNvPr id="35" name="Grupo 11"/>
              <p:cNvGrpSpPr/>
              <p:nvPr/>
            </p:nvGrpSpPr>
            <p:grpSpPr>
              <a:xfrm>
                <a:off x="538173" y="681932"/>
                <a:ext cx="2433590" cy="2050247"/>
                <a:chOff x="710553" y="598446"/>
                <a:chExt cx="4365459" cy="3484921"/>
              </a:xfrm>
            </p:grpSpPr>
            <p:sp>
              <p:nvSpPr>
                <p:cNvPr id="39" name="Retângulo de cantos arredondados 1"/>
                <p:cNvSpPr/>
                <p:nvPr/>
              </p:nvSpPr>
              <p:spPr>
                <a:xfrm>
                  <a:off x="1371600"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0" name="Retângulo de cantos arredondados 2"/>
                <p:cNvSpPr/>
                <p:nvPr/>
              </p:nvSpPr>
              <p:spPr>
                <a:xfrm>
                  <a:off x="2830286" y="1262743"/>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1" name="Retângulo de cantos arredondados 3"/>
                <p:cNvSpPr/>
                <p:nvPr/>
              </p:nvSpPr>
              <p:spPr>
                <a:xfrm>
                  <a:off x="1371600" y="2373086"/>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2" name="Retângulo de cantos arredondados 4"/>
                <p:cNvSpPr/>
                <p:nvPr/>
              </p:nvSpPr>
              <p:spPr>
                <a:xfrm>
                  <a:off x="2830286" y="2373085"/>
                  <a:ext cx="1458686" cy="1110343"/>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3" name="Rosto feliz 5"/>
                <p:cNvSpPr/>
                <p:nvPr/>
              </p:nvSpPr>
              <p:spPr>
                <a:xfrm>
                  <a:off x="1882818" y="59844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4" name="Rosto feliz 6"/>
                <p:cNvSpPr/>
                <p:nvPr/>
              </p:nvSpPr>
              <p:spPr>
                <a:xfrm>
                  <a:off x="4455527" y="1153616"/>
                  <a:ext cx="620485" cy="55517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5" name="Rosto feliz 7"/>
                <p:cNvSpPr/>
                <p:nvPr/>
              </p:nvSpPr>
              <p:spPr>
                <a:xfrm>
                  <a:off x="4290383" y="2020605"/>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6" name="Rosto feliz 8"/>
                <p:cNvSpPr/>
                <p:nvPr/>
              </p:nvSpPr>
              <p:spPr>
                <a:xfrm>
                  <a:off x="3909879" y="352819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7" name="Rosto feliz 9"/>
                <p:cNvSpPr/>
                <p:nvPr/>
              </p:nvSpPr>
              <p:spPr>
                <a:xfrm>
                  <a:off x="1520749" y="3495138"/>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48" name="Rosto feliz 10"/>
                <p:cNvSpPr/>
                <p:nvPr/>
              </p:nvSpPr>
              <p:spPr>
                <a:xfrm>
                  <a:off x="710553" y="28763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grpSp>
          <p:sp>
            <p:nvSpPr>
              <p:cNvPr id="36" name="Rosto feliz 124"/>
              <p:cNvSpPr/>
              <p:nvPr/>
            </p:nvSpPr>
            <p:spPr>
              <a:xfrm>
                <a:off x="560785" y="1355307"/>
                <a:ext cx="345899" cy="326617"/>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37" name="Retângulo 130"/>
              <p:cNvSpPr/>
              <p:nvPr/>
            </p:nvSpPr>
            <p:spPr>
              <a:xfrm>
                <a:off x="1105985" y="1275343"/>
                <a:ext cx="1185002" cy="8623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38" name="Elipse 131"/>
              <p:cNvSpPr/>
              <p:nvPr/>
            </p:nvSpPr>
            <p:spPr>
              <a:xfrm>
                <a:off x="1310894" y="1331328"/>
                <a:ext cx="752841" cy="746097"/>
              </a:xfrm>
              <a:prstGeom prst="ellipse">
                <a:avLst/>
              </a:prstGeom>
              <a:solidFill>
                <a:srgbClr val="E4988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50" b="1" dirty="0">
                    <a:solidFill>
                      <a:prstClr val="black"/>
                    </a:solidFill>
                    <a:latin typeface="Arial Narrow" panose="020B0606020202030204" pitchFamily="34" charset="0"/>
                  </a:rPr>
                  <a:t>1</a:t>
                </a:r>
              </a:p>
            </p:txBody>
          </p:sp>
        </p:grpSp>
        <p:sp>
          <p:nvSpPr>
            <p:cNvPr id="32" name="Rosto feliz 157"/>
            <p:cNvSpPr/>
            <p:nvPr/>
          </p:nvSpPr>
          <p:spPr>
            <a:xfrm>
              <a:off x="2759366" y="5940770"/>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33" name="CaixaDeTexto 161"/>
            <p:cNvSpPr txBox="1"/>
            <p:nvPr/>
          </p:nvSpPr>
          <p:spPr>
            <a:xfrm rot="16200000">
              <a:off x="3197035" y="5429097"/>
              <a:ext cx="421910" cy="230832"/>
            </a:xfrm>
            <a:prstGeom prst="rect">
              <a:avLst/>
            </a:prstGeom>
            <a:noFill/>
          </p:spPr>
          <p:txBody>
            <a:bodyPr wrap="none" rtlCol="0">
              <a:spAutoFit/>
            </a:bodyPr>
            <a:lstStyle/>
            <a:p>
              <a:r>
                <a:rPr lang="pt-BR" sz="900" dirty="0" smtClean="0">
                  <a:solidFill>
                    <a:prstClr val="black"/>
                  </a:solidFill>
                  <a:latin typeface="Arial Narrow" panose="020B0606020202030204" pitchFamily="34" charset="0"/>
                </a:rPr>
                <a:t>mapa</a:t>
              </a:r>
              <a:endParaRPr lang="pt-BR" sz="900" dirty="0">
                <a:solidFill>
                  <a:prstClr val="black"/>
                </a:solidFill>
                <a:latin typeface="Arial Narrow" panose="020B0606020202030204" pitchFamily="34" charset="0"/>
              </a:endParaRPr>
            </a:p>
          </p:txBody>
        </p:sp>
        <p:sp>
          <p:nvSpPr>
            <p:cNvPr id="34" name="CaixaDeTexto 154"/>
            <p:cNvSpPr txBox="1"/>
            <p:nvPr/>
          </p:nvSpPr>
          <p:spPr>
            <a:xfrm>
              <a:off x="1775153" y="5308342"/>
              <a:ext cx="580608" cy="230832"/>
            </a:xfrm>
            <a:prstGeom prst="rect">
              <a:avLst/>
            </a:prstGeom>
            <a:noFill/>
          </p:spPr>
          <p:txBody>
            <a:bodyPr wrap="none" rtlCol="0">
              <a:spAutoFit/>
            </a:bodyPr>
            <a:lstStyle/>
            <a:p>
              <a:r>
                <a:rPr lang="pt-BR" sz="900" dirty="0">
                  <a:solidFill>
                    <a:prstClr val="black"/>
                  </a:solidFill>
                  <a:latin typeface="Arial Narrow" panose="020B0606020202030204" pitchFamily="34" charset="0"/>
                </a:rPr>
                <a:t>mediador</a:t>
              </a:r>
            </a:p>
          </p:txBody>
        </p:sp>
      </p:grpSp>
      <p:sp>
        <p:nvSpPr>
          <p:cNvPr id="49" name="Seta para a direita 121"/>
          <p:cNvSpPr/>
          <p:nvPr/>
        </p:nvSpPr>
        <p:spPr>
          <a:xfrm rot="11047406">
            <a:off x="4145243" y="5249225"/>
            <a:ext cx="782162" cy="622737"/>
          </a:xfrm>
          <a:prstGeom prst="rightArrow">
            <a:avLst/>
          </a:prstGeom>
          <a:solidFill>
            <a:srgbClr val="3E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50" name="CaixaDeTexto 78"/>
          <p:cNvSpPr txBox="1"/>
          <p:nvPr/>
        </p:nvSpPr>
        <p:spPr>
          <a:xfrm>
            <a:off x="3128382" y="2122456"/>
            <a:ext cx="1294915" cy="800219"/>
          </a:xfrm>
          <a:prstGeom prst="rect">
            <a:avLst/>
          </a:prstGeom>
          <a:noFill/>
        </p:spPr>
        <p:txBody>
          <a:bodyPr wrap="square" rtlCol="0">
            <a:spAutoFit/>
          </a:bodyPr>
          <a:lstStyle/>
          <a:p>
            <a:r>
              <a:rPr lang="pt-BR" sz="1200" b="1" dirty="0" smtClean="0">
                <a:solidFill>
                  <a:prstClr val="black"/>
                </a:solidFill>
                <a:latin typeface="Arial Narrow" panose="020B0606020202030204" pitchFamily="34" charset="0"/>
              </a:rPr>
              <a:t>Estação Zoneamento</a:t>
            </a:r>
          </a:p>
          <a:p>
            <a:r>
              <a:rPr lang="pt-BR" sz="1050" b="1" dirty="0" smtClean="0">
                <a:solidFill>
                  <a:prstClr val="black"/>
                </a:solidFill>
                <a:latin typeface="Arial Narrow" panose="020B0606020202030204" pitchFamily="34" charset="0"/>
              </a:rPr>
              <a:t>(perímetros das zonas e áreas)</a:t>
            </a:r>
            <a:endParaRPr lang="pt-BR" sz="1050" b="1" dirty="0">
              <a:solidFill>
                <a:prstClr val="black"/>
              </a:solidFill>
              <a:latin typeface="Arial Narrow" panose="020B0606020202030204" pitchFamily="34" charset="0"/>
            </a:endParaRPr>
          </a:p>
        </p:txBody>
      </p:sp>
      <p:sp>
        <p:nvSpPr>
          <p:cNvPr id="51" name="CaixaDeTexto 78"/>
          <p:cNvSpPr txBox="1"/>
          <p:nvPr/>
        </p:nvSpPr>
        <p:spPr>
          <a:xfrm>
            <a:off x="6426642" y="4069806"/>
            <a:ext cx="1256622" cy="461665"/>
          </a:xfrm>
          <a:prstGeom prst="rect">
            <a:avLst/>
          </a:prstGeom>
          <a:noFill/>
        </p:spPr>
        <p:txBody>
          <a:bodyPr wrap="square" rtlCol="0">
            <a:spAutoFit/>
          </a:bodyPr>
          <a:lstStyle/>
          <a:p>
            <a:r>
              <a:rPr lang="pt-BR" sz="1200" b="1" dirty="0" smtClean="0">
                <a:solidFill>
                  <a:prstClr val="black"/>
                </a:solidFill>
                <a:latin typeface="Arial Narrow" panose="020B0606020202030204" pitchFamily="34" charset="0"/>
              </a:rPr>
              <a:t>Zoneamento Interno</a:t>
            </a:r>
          </a:p>
        </p:txBody>
      </p:sp>
      <p:sp>
        <p:nvSpPr>
          <p:cNvPr id="52" name="CaixaDeTexto 78"/>
          <p:cNvSpPr txBox="1"/>
          <p:nvPr/>
        </p:nvSpPr>
        <p:spPr>
          <a:xfrm>
            <a:off x="1088356" y="4022946"/>
            <a:ext cx="1490069" cy="461665"/>
          </a:xfrm>
          <a:prstGeom prst="rect">
            <a:avLst/>
          </a:prstGeom>
          <a:noFill/>
        </p:spPr>
        <p:txBody>
          <a:bodyPr wrap="square" rtlCol="0">
            <a:spAutoFit/>
          </a:bodyPr>
          <a:lstStyle/>
          <a:p>
            <a:r>
              <a:rPr lang="pt-BR" sz="1200" b="1" dirty="0" smtClean="0">
                <a:solidFill>
                  <a:prstClr val="black"/>
                </a:solidFill>
                <a:latin typeface="Arial Narrow" panose="020B0606020202030204" pitchFamily="34" charset="0"/>
              </a:rPr>
              <a:t>Zona de Amortecimento</a:t>
            </a:r>
          </a:p>
        </p:txBody>
      </p:sp>
      <p:sp>
        <p:nvSpPr>
          <p:cNvPr id="55" name="CaixaDeTexto 78"/>
          <p:cNvSpPr txBox="1"/>
          <p:nvPr/>
        </p:nvSpPr>
        <p:spPr>
          <a:xfrm>
            <a:off x="3106324" y="2849731"/>
            <a:ext cx="1790003" cy="307777"/>
          </a:xfrm>
          <a:prstGeom prst="rect">
            <a:avLst/>
          </a:prstGeom>
          <a:noFill/>
        </p:spPr>
        <p:txBody>
          <a:bodyPr wrap="square" rtlCol="0">
            <a:spAutoFit/>
          </a:bodyPr>
          <a:lstStyle/>
          <a:p>
            <a:r>
              <a:rPr lang="pt-BR" sz="1400" b="1" dirty="0" smtClean="0">
                <a:solidFill>
                  <a:srgbClr val="1F497D"/>
                </a:solidFill>
                <a:latin typeface="Arial Narrow" panose="020B0606020202030204" pitchFamily="34" charset="0"/>
              </a:rPr>
              <a:t>Consulta</a:t>
            </a:r>
            <a:endParaRPr lang="pt-BR" sz="1400" b="1" dirty="0">
              <a:solidFill>
                <a:srgbClr val="1F497D"/>
              </a:solidFill>
              <a:latin typeface="Arial Narrow" panose="020B0606020202030204" pitchFamily="34" charset="0"/>
            </a:endParaRPr>
          </a:p>
        </p:txBody>
      </p:sp>
      <p:grpSp>
        <p:nvGrpSpPr>
          <p:cNvPr id="56" name="Group 3"/>
          <p:cNvGrpSpPr/>
          <p:nvPr/>
        </p:nvGrpSpPr>
        <p:grpSpPr>
          <a:xfrm>
            <a:off x="4060930" y="1978443"/>
            <a:ext cx="1829278" cy="1674999"/>
            <a:chOff x="273609" y="3060372"/>
            <a:chExt cx="1829278" cy="1674999"/>
          </a:xfrm>
        </p:grpSpPr>
        <p:grpSp>
          <p:nvGrpSpPr>
            <p:cNvPr id="57" name="Group 19"/>
            <p:cNvGrpSpPr/>
            <p:nvPr/>
          </p:nvGrpSpPr>
          <p:grpSpPr>
            <a:xfrm>
              <a:off x="273609" y="3060372"/>
              <a:ext cx="1829278" cy="1494650"/>
              <a:chOff x="199133" y="2777661"/>
              <a:chExt cx="1829278" cy="1494650"/>
            </a:xfrm>
          </p:grpSpPr>
          <p:grpSp>
            <p:nvGrpSpPr>
              <p:cNvPr id="59" name="Grupo 12"/>
              <p:cNvGrpSpPr/>
              <p:nvPr/>
            </p:nvGrpSpPr>
            <p:grpSpPr>
              <a:xfrm>
                <a:off x="199133" y="2777661"/>
                <a:ext cx="1829278" cy="1489546"/>
                <a:chOff x="606558" y="616116"/>
                <a:chExt cx="4375230" cy="3375821"/>
              </a:xfrm>
            </p:grpSpPr>
            <p:sp>
              <p:nvSpPr>
                <p:cNvPr id="62" name="Retângulo de cantos arredondados 13"/>
                <p:cNvSpPr/>
                <p:nvPr/>
              </p:nvSpPr>
              <p:spPr>
                <a:xfrm>
                  <a:off x="1371600" y="1262743"/>
                  <a:ext cx="1458686" cy="1110343"/>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3" name="Retângulo de cantos arredondados 15"/>
                <p:cNvSpPr/>
                <p:nvPr/>
              </p:nvSpPr>
              <p:spPr>
                <a:xfrm>
                  <a:off x="2872279" y="1262742"/>
                  <a:ext cx="1458687" cy="1110343"/>
                </a:xfrm>
                <a:prstGeom prst="roundRect">
                  <a:avLst/>
                </a:prstGeom>
                <a:solidFill>
                  <a:srgbClr val="BFBFB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4" name="Retângulo de cantos arredondados 16"/>
                <p:cNvSpPr/>
                <p:nvPr/>
              </p:nvSpPr>
              <p:spPr>
                <a:xfrm>
                  <a:off x="2830286" y="2373085"/>
                  <a:ext cx="1458686" cy="1110343"/>
                </a:xfrm>
                <a:prstGeom prst="roundRect">
                  <a:avLst/>
                </a:prstGeom>
                <a:solidFill>
                  <a:srgbClr val="BFBFB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5" name="Rosto feliz 17"/>
                <p:cNvSpPr/>
                <p:nvPr/>
              </p:nvSpPr>
              <p:spPr>
                <a:xfrm>
                  <a:off x="1790699" y="61611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6" name="Rosto feliz 19"/>
                <p:cNvSpPr/>
                <p:nvPr/>
              </p:nvSpPr>
              <p:spPr>
                <a:xfrm>
                  <a:off x="4361303" y="2168411"/>
                  <a:ext cx="620485" cy="55517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7" name="Rosto feliz 20"/>
                <p:cNvSpPr/>
                <p:nvPr/>
              </p:nvSpPr>
              <p:spPr>
                <a:xfrm>
                  <a:off x="4100007" y="3436766"/>
                  <a:ext cx="620486" cy="555171"/>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8" name="Rosto feliz 21"/>
                <p:cNvSpPr/>
                <p:nvPr/>
              </p:nvSpPr>
              <p:spPr>
                <a:xfrm>
                  <a:off x="2002032" y="2677674"/>
                  <a:ext cx="620485" cy="55517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69" name="Rosto feliz 22"/>
                <p:cNvSpPr/>
                <p:nvPr/>
              </p:nvSpPr>
              <p:spPr>
                <a:xfrm>
                  <a:off x="606558" y="1251721"/>
                  <a:ext cx="620485" cy="55517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grpSp>
          <p:sp>
            <p:nvSpPr>
              <p:cNvPr id="60" name="Rosto feliz 155"/>
              <p:cNvSpPr/>
              <p:nvPr/>
            </p:nvSpPr>
            <p:spPr>
              <a:xfrm>
                <a:off x="1058667" y="4027347"/>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pic>
            <p:nvPicPr>
              <p:cNvPr id="61" name="Picture 18" descr="notebook-png-image-5479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826442">
                <a:off x="1180219" y="3590182"/>
                <a:ext cx="466417" cy="466417"/>
              </a:xfrm>
              <a:prstGeom prst="rect">
                <a:avLst/>
              </a:prstGeom>
            </p:spPr>
          </p:pic>
        </p:grpSp>
        <p:sp>
          <p:nvSpPr>
            <p:cNvPr id="58" name="CaixaDeTexto 154"/>
            <p:cNvSpPr txBox="1"/>
            <p:nvPr/>
          </p:nvSpPr>
          <p:spPr>
            <a:xfrm>
              <a:off x="1294544" y="4504539"/>
              <a:ext cx="580608" cy="230832"/>
            </a:xfrm>
            <a:prstGeom prst="rect">
              <a:avLst/>
            </a:prstGeom>
            <a:noFill/>
          </p:spPr>
          <p:txBody>
            <a:bodyPr wrap="none" rtlCol="0">
              <a:spAutoFit/>
            </a:bodyPr>
            <a:lstStyle/>
            <a:p>
              <a:r>
                <a:rPr lang="pt-BR" sz="900" dirty="0">
                  <a:solidFill>
                    <a:prstClr val="black"/>
                  </a:solidFill>
                  <a:latin typeface="Arial Narrow" panose="020B0606020202030204" pitchFamily="34" charset="0"/>
                </a:rPr>
                <a:t>mediador</a:t>
              </a:r>
            </a:p>
          </p:txBody>
        </p:sp>
      </p:grpSp>
      <p:sp>
        <p:nvSpPr>
          <p:cNvPr id="70" name="Retângulo 148"/>
          <p:cNvSpPr/>
          <p:nvPr/>
        </p:nvSpPr>
        <p:spPr>
          <a:xfrm>
            <a:off x="403630" y="6592242"/>
            <a:ext cx="3702695" cy="122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71" name="CaixaDeTexto 149"/>
          <p:cNvSpPr txBox="1"/>
          <p:nvPr/>
        </p:nvSpPr>
        <p:spPr>
          <a:xfrm>
            <a:off x="324717" y="6404756"/>
            <a:ext cx="1585690" cy="230832"/>
          </a:xfrm>
          <a:prstGeom prst="rect">
            <a:avLst/>
          </a:prstGeom>
          <a:noFill/>
        </p:spPr>
        <p:txBody>
          <a:bodyPr wrap="none" rtlCol="0">
            <a:spAutoFit/>
          </a:bodyPr>
          <a:lstStyle/>
          <a:p>
            <a:r>
              <a:rPr lang="pt-BR" sz="900" dirty="0">
                <a:solidFill>
                  <a:prstClr val="black"/>
                </a:solidFill>
                <a:latin typeface="Arial Narrow" panose="020B0606020202030204" pitchFamily="34" charset="0"/>
              </a:rPr>
              <a:t>Mural com </a:t>
            </a:r>
            <a:r>
              <a:rPr lang="pt-BR" sz="900" dirty="0" smtClean="0">
                <a:solidFill>
                  <a:prstClr val="black"/>
                </a:solidFill>
                <a:latin typeface="Arial Narrow" panose="020B0606020202030204" pitchFamily="34" charset="0"/>
              </a:rPr>
              <a:t>painel do zoneamento</a:t>
            </a:r>
            <a:endParaRPr lang="pt-BR" sz="900" dirty="0">
              <a:solidFill>
                <a:prstClr val="black"/>
              </a:solidFill>
              <a:latin typeface="Arial Narrow" panose="020B0606020202030204" pitchFamily="34" charset="0"/>
            </a:endParaRPr>
          </a:p>
        </p:txBody>
      </p:sp>
      <p:sp>
        <p:nvSpPr>
          <p:cNvPr id="72" name="Rosto feliz 159"/>
          <p:cNvSpPr/>
          <p:nvPr/>
        </p:nvSpPr>
        <p:spPr>
          <a:xfrm>
            <a:off x="143338" y="6236292"/>
            <a:ext cx="259424" cy="244964"/>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prstClr val="white"/>
              </a:solidFill>
            </a:endParaRPr>
          </a:p>
        </p:txBody>
      </p:sp>
      <p:sp>
        <p:nvSpPr>
          <p:cNvPr id="73" name="Subtitle 2"/>
          <p:cNvSpPr txBox="1">
            <a:spLocks/>
          </p:cNvSpPr>
          <p:nvPr/>
        </p:nvSpPr>
        <p:spPr>
          <a:xfrm>
            <a:off x="143337" y="991331"/>
            <a:ext cx="8785971" cy="575014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4F81BD"/>
              </a:buClr>
              <a:buFont typeface="Arial" pitchFamily="34" charset="0"/>
              <a:buNone/>
            </a:pPr>
            <a:r>
              <a:rPr lang="pt-BR" b="1" dirty="0" smtClean="0">
                <a:solidFill>
                  <a:prstClr val="black"/>
                </a:solidFill>
              </a:rPr>
              <a:t>Discussão </a:t>
            </a:r>
            <a:r>
              <a:rPr lang="pt-BR" b="1" dirty="0">
                <a:solidFill>
                  <a:prstClr val="black"/>
                </a:solidFill>
              </a:rPr>
              <a:t>e Contribuições </a:t>
            </a:r>
            <a:r>
              <a:rPr lang="pt-BR" b="1" dirty="0" smtClean="0">
                <a:solidFill>
                  <a:prstClr val="black"/>
                </a:solidFill>
              </a:rPr>
              <a:t>ao PERÍMETRO e às NORMAS</a:t>
            </a:r>
          </a:p>
          <a:p>
            <a:pPr marL="0" indent="0" algn="ctr">
              <a:buClr>
                <a:srgbClr val="4F81BD"/>
              </a:buClr>
              <a:buFont typeface="Arial" pitchFamily="34" charset="0"/>
              <a:buNone/>
            </a:pPr>
            <a:r>
              <a:rPr lang="pt-BR" b="1" dirty="0" smtClean="0">
                <a:solidFill>
                  <a:srgbClr val="4BACC6">
                    <a:lumMod val="75000"/>
                  </a:srgbClr>
                </a:solidFill>
              </a:rPr>
              <a:t>EE Santa Maria</a:t>
            </a:r>
            <a:endParaRPr lang="pt-BR" b="1" dirty="0">
              <a:solidFill>
                <a:srgbClr val="4BACC6">
                  <a:lumMod val="75000"/>
                </a:srgbClr>
              </a:solidFill>
            </a:endParaRPr>
          </a:p>
        </p:txBody>
      </p:sp>
    </p:spTree>
    <p:extLst>
      <p:ext uri="{BB962C8B-B14F-4D97-AF65-F5344CB8AC3E}">
        <p14:creationId xmlns:p14="http://schemas.microsoft.com/office/powerpoint/2010/main" val="338459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rgbClr val="4F81BD">
                    <a:lumMod val="75000"/>
                  </a:srgbClr>
                </a:solidFill>
              </a:rPr>
              <a:t>Dinâmica</a:t>
            </a:r>
          </a:p>
          <a:p>
            <a:pPr algn="ctr"/>
            <a:r>
              <a:rPr lang="pt-BR" sz="4000" b="1" dirty="0" smtClean="0">
                <a:solidFill>
                  <a:srgbClr val="4F81BD">
                    <a:lumMod val="75000"/>
                  </a:srgbClr>
                </a:solidFill>
              </a:rPr>
              <a:t>Etapa Programas</a:t>
            </a:r>
          </a:p>
        </p:txBody>
      </p:sp>
      <p:sp>
        <p:nvSpPr>
          <p:cNvPr id="4" name="CaixaDeTexto 3"/>
          <p:cNvSpPr txBox="1"/>
          <p:nvPr/>
        </p:nvSpPr>
        <p:spPr>
          <a:xfrm>
            <a:off x="0" y="3501008"/>
            <a:ext cx="8748464" cy="461665"/>
          </a:xfrm>
          <a:prstGeom prst="rect">
            <a:avLst/>
          </a:prstGeom>
          <a:noFill/>
        </p:spPr>
        <p:txBody>
          <a:bodyPr wrap="square" rtlCol="0">
            <a:spAutoFit/>
          </a:bodyPr>
          <a:lstStyle/>
          <a:p>
            <a:pPr algn="r"/>
            <a:r>
              <a:rPr lang="pt-BR" sz="2400" b="1" dirty="0" smtClean="0">
                <a:solidFill>
                  <a:srgbClr val="F79646">
                    <a:lumMod val="75000"/>
                  </a:srgbClr>
                </a:solidFill>
              </a:rPr>
              <a:t>Coleta de contribuições</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386524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408385"/>
            <a:ext cx="9144000" cy="392757"/>
          </a:xfrm>
          <a:prstGeom prst="rect">
            <a:avLst/>
          </a:prstGeom>
          <a:solidFill>
            <a:schemeClr val="tx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Clr>
                <a:schemeClr val="accent1"/>
              </a:buClr>
              <a:buSzPct val="85000"/>
            </a:pPr>
            <a:r>
              <a:rPr lang="pt-BR" altLang="pt-BR" sz="2000" b="1" dirty="0" smtClean="0">
                <a:solidFill>
                  <a:schemeClr val="bg1"/>
                </a:solidFill>
                <a:ea typeface="Microsoft YaHei" panose="020B0503020204020204" pitchFamily="34" charset="-122"/>
                <a:cs typeface="Arial" panose="020B0604020202020204" pitchFamily="34" charset="0"/>
              </a:rPr>
              <a:t>DISCUSSÃO E CONTRIBUIÇÕES AOS PROGRAMAS</a:t>
            </a:r>
            <a:endParaRPr lang="pt-BR" altLang="pt-BR" sz="2000" b="1" dirty="0">
              <a:solidFill>
                <a:schemeClr val="bg1"/>
              </a:solidFill>
              <a:ea typeface="Microsoft YaHei" panose="020B0503020204020204" pitchFamily="34" charset="-122"/>
              <a:cs typeface="Arial" panose="020B0604020202020204" pitchFamily="34" charset="0"/>
            </a:endParaRPr>
          </a:p>
        </p:txBody>
      </p:sp>
      <p:sp>
        <p:nvSpPr>
          <p:cNvPr id="28694" name="CaixaDeTexto 123"/>
          <p:cNvSpPr txBox="1">
            <a:spLocks noChangeArrowheads="1"/>
          </p:cNvSpPr>
          <p:nvPr/>
        </p:nvSpPr>
        <p:spPr bwMode="auto">
          <a:xfrm>
            <a:off x="-14435" y="955866"/>
            <a:ext cx="9129712" cy="707886"/>
          </a:xfrm>
          <a:prstGeom prst="rect">
            <a:avLst/>
          </a:prstGeom>
          <a:solidFill>
            <a:schemeClr val="bg1">
              <a:lumMod val="95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2000" dirty="0"/>
              <a:t>Os participantes se dirigem às mesas que lhes interessam, ficando nelas o tempo necessário dentro da programação.</a:t>
            </a:r>
          </a:p>
        </p:txBody>
      </p:sp>
      <p:grpSp>
        <p:nvGrpSpPr>
          <p:cNvPr id="2" name="Grupo 1"/>
          <p:cNvGrpSpPr/>
          <p:nvPr/>
        </p:nvGrpSpPr>
        <p:grpSpPr>
          <a:xfrm>
            <a:off x="662940" y="2251710"/>
            <a:ext cx="7840980" cy="4606290"/>
            <a:chOff x="1062990" y="2730134"/>
            <a:chExt cx="6788945" cy="3684985"/>
          </a:xfrm>
        </p:grpSpPr>
        <p:sp>
          <p:nvSpPr>
            <p:cNvPr id="139" name="Retângulo 148"/>
            <p:cNvSpPr/>
            <p:nvPr/>
          </p:nvSpPr>
          <p:spPr>
            <a:xfrm>
              <a:off x="1365409" y="6291294"/>
              <a:ext cx="2777729" cy="91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28676" name="CaixaDeTexto 149"/>
            <p:cNvSpPr txBox="1">
              <a:spLocks noChangeArrowheads="1"/>
            </p:cNvSpPr>
            <p:nvPr/>
          </p:nvSpPr>
          <p:spPr bwMode="auto">
            <a:xfrm>
              <a:off x="1307069" y="6149609"/>
              <a:ext cx="1242648"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Mural com painel do zoneamento</a:t>
              </a:r>
            </a:p>
          </p:txBody>
        </p:sp>
        <p:sp>
          <p:nvSpPr>
            <p:cNvPr id="141" name="Retângulo 151"/>
            <p:cNvSpPr/>
            <p:nvPr/>
          </p:nvSpPr>
          <p:spPr>
            <a:xfrm rot="5400000">
              <a:off x="6417231" y="4742291"/>
              <a:ext cx="2777729" cy="916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28678" name="CaixaDeTexto 152"/>
            <p:cNvSpPr txBox="1">
              <a:spLocks noChangeArrowheads="1"/>
            </p:cNvSpPr>
            <p:nvPr/>
          </p:nvSpPr>
          <p:spPr bwMode="auto">
            <a:xfrm rot="5400000">
              <a:off x="7081187" y="5561562"/>
              <a:ext cx="1242648"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Mural com painel do zoneamento</a:t>
              </a:r>
            </a:p>
          </p:txBody>
        </p:sp>
        <p:grpSp>
          <p:nvGrpSpPr>
            <p:cNvPr id="28679" name="Group 4"/>
            <p:cNvGrpSpPr>
              <a:grpSpLocks/>
            </p:cNvGrpSpPr>
            <p:nvPr/>
          </p:nvGrpSpPr>
          <p:grpSpPr bwMode="auto">
            <a:xfrm>
              <a:off x="2492931" y="3055176"/>
              <a:ext cx="1414463" cy="1419727"/>
              <a:chOff x="2339121" y="2243541"/>
              <a:chExt cx="1884888" cy="1893400"/>
            </a:xfrm>
          </p:grpSpPr>
          <p:grpSp>
            <p:nvGrpSpPr>
              <p:cNvPr id="28768" name="Grupo 12"/>
              <p:cNvGrpSpPr>
                <a:grpSpLocks/>
              </p:cNvGrpSpPr>
              <p:nvPr/>
            </p:nvGrpSpPr>
            <p:grpSpPr bwMode="auto">
              <a:xfrm>
                <a:off x="2366798" y="2243541"/>
                <a:ext cx="1857211" cy="1579780"/>
                <a:chOff x="567275" y="616116"/>
                <a:chExt cx="4442040" cy="3580323"/>
              </a:xfrm>
            </p:grpSpPr>
            <p:sp>
              <p:nvSpPr>
                <p:cNvPr id="73" name="Retângulo de cantos arredondados 13"/>
                <p:cNvSpPr/>
                <p:nvPr/>
              </p:nvSpPr>
              <p:spPr>
                <a:xfrm>
                  <a:off x="1370088" y="1263871"/>
                  <a:ext cx="1461004" cy="110838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4" name="Retângulo de cantos arredondados 14"/>
                <p:cNvSpPr/>
                <p:nvPr/>
              </p:nvSpPr>
              <p:spPr>
                <a:xfrm>
                  <a:off x="2831092" y="1263871"/>
                  <a:ext cx="1457208" cy="110838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5" name="Retângulo de cantos arredondados 15"/>
                <p:cNvSpPr/>
                <p:nvPr/>
              </p:nvSpPr>
              <p:spPr>
                <a:xfrm>
                  <a:off x="1370088" y="2372252"/>
                  <a:ext cx="1461004" cy="1111978"/>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6" name="Retângulo de cantos arredondados 16"/>
                <p:cNvSpPr/>
                <p:nvPr/>
              </p:nvSpPr>
              <p:spPr>
                <a:xfrm>
                  <a:off x="2831092" y="2372252"/>
                  <a:ext cx="1457208" cy="1111978"/>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7" name="Rosto feliz 17"/>
                <p:cNvSpPr/>
                <p:nvPr/>
              </p:nvSpPr>
              <p:spPr>
                <a:xfrm>
                  <a:off x="1791313" y="616116"/>
                  <a:ext cx="618553" cy="55419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8" name="Rosto feliz 18"/>
                <p:cNvSpPr/>
                <p:nvPr/>
              </p:nvSpPr>
              <p:spPr>
                <a:xfrm>
                  <a:off x="588356" y="1202693"/>
                  <a:ext cx="618556" cy="55779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79" name="Rosto feliz 19"/>
                <p:cNvSpPr/>
                <p:nvPr/>
              </p:nvSpPr>
              <p:spPr>
                <a:xfrm>
                  <a:off x="4386966" y="2098755"/>
                  <a:ext cx="622349" cy="557788"/>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80" name="Rosto feliz 20"/>
                <p:cNvSpPr/>
                <p:nvPr/>
              </p:nvSpPr>
              <p:spPr>
                <a:xfrm>
                  <a:off x="4098560" y="3437449"/>
                  <a:ext cx="622349" cy="55419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81" name="Rosto feliz 21"/>
                <p:cNvSpPr/>
                <p:nvPr/>
              </p:nvSpPr>
              <p:spPr>
                <a:xfrm>
                  <a:off x="1480139" y="3642570"/>
                  <a:ext cx="618553" cy="55419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82" name="Rosto feliz 22"/>
                <p:cNvSpPr/>
                <p:nvPr/>
              </p:nvSpPr>
              <p:spPr>
                <a:xfrm>
                  <a:off x="565587" y="2167128"/>
                  <a:ext cx="622349" cy="55419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sp>
            <p:nvSpPr>
              <p:cNvPr id="89" name="Rosto feliz 128"/>
              <p:cNvSpPr/>
              <p:nvPr/>
            </p:nvSpPr>
            <p:spPr>
              <a:xfrm>
                <a:off x="3278392" y="3674204"/>
                <a:ext cx="258616" cy="244531"/>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6" name="Retângulo 132"/>
              <p:cNvSpPr/>
              <p:nvPr/>
            </p:nvSpPr>
            <p:spPr>
              <a:xfrm>
                <a:off x="2834142" y="2727839"/>
                <a:ext cx="888499" cy="61767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7" name="Elipse 133"/>
              <p:cNvSpPr/>
              <p:nvPr/>
            </p:nvSpPr>
            <p:spPr>
              <a:xfrm>
                <a:off x="2989629" y="2746893"/>
                <a:ext cx="564832" cy="560516"/>
              </a:xfrm>
              <a:prstGeom prst="ellipse">
                <a:avLst/>
              </a:prstGeom>
              <a:solidFill>
                <a:srgbClr val="E4988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38" b="1" dirty="0">
                    <a:solidFill>
                      <a:schemeClr val="tx1"/>
                    </a:solidFill>
                    <a:latin typeface="Arial Narrow" panose="020B0606020202030204" pitchFamily="34" charset="0"/>
                  </a:rPr>
                  <a:t>3</a:t>
                </a:r>
              </a:p>
            </p:txBody>
          </p:sp>
          <p:sp>
            <p:nvSpPr>
              <p:cNvPr id="28772" name="CaixaDeTexto 154"/>
              <p:cNvSpPr txBox="1">
                <a:spLocks noChangeArrowheads="1"/>
              </p:cNvSpPr>
              <p:nvPr/>
            </p:nvSpPr>
            <p:spPr bwMode="auto">
              <a:xfrm>
                <a:off x="3210129" y="3875271"/>
                <a:ext cx="645540" cy="26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mediador</a:t>
                </a:r>
              </a:p>
            </p:txBody>
          </p:sp>
          <p:sp>
            <p:nvSpPr>
              <p:cNvPr id="144" name="Rosto feliz 155"/>
              <p:cNvSpPr/>
              <p:nvPr/>
            </p:nvSpPr>
            <p:spPr>
              <a:xfrm>
                <a:off x="2339121" y="3297882"/>
                <a:ext cx="260203" cy="244531"/>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28774" name="CaixaDeTexto 162"/>
              <p:cNvSpPr txBox="1">
                <a:spLocks noChangeArrowheads="1"/>
              </p:cNvSpPr>
              <p:nvPr/>
            </p:nvSpPr>
            <p:spPr bwMode="auto">
              <a:xfrm rot="16200000">
                <a:off x="3118442" y="2854207"/>
                <a:ext cx="949621" cy="26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dirty="0" smtClean="0">
                    <a:latin typeface="Arial Narrow" panose="020B0606020202030204" pitchFamily="34" charset="0"/>
                  </a:rPr>
                  <a:t>Painel </a:t>
                </a:r>
                <a:r>
                  <a:rPr lang="pt-BR" altLang="pt-BR" sz="675" dirty="0">
                    <a:latin typeface="Arial Narrow" panose="020B0606020202030204" pitchFamily="34" charset="0"/>
                  </a:rPr>
                  <a:t>programa</a:t>
                </a:r>
              </a:p>
            </p:txBody>
          </p:sp>
        </p:grpSp>
        <p:grpSp>
          <p:nvGrpSpPr>
            <p:cNvPr id="28680" name="Group 8"/>
            <p:cNvGrpSpPr>
              <a:grpSpLocks/>
            </p:cNvGrpSpPr>
            <p:nvPr/>
          </p:nvGrpSpPr>
          <p:grpSpPr bwMode="auto">
            <a:xfrm>
              <a:off x="1184435" y="4258896"/>
              <a:ext cx="1679972" cy="1158479"/>
              <a:chOff x="1775153" y="4640717"/>
              <a:chExt cx="2240425" cy="1545017"/>
            </a:xfrm>
          </p:grpSpPr>
          <p:grpSp>
            <p:nvGrpSpPr>
              <p:cNvPr id="28751" name="Grupo 153"/>
              <p:cNvGrpSpPr>
                <a:grpSpLocks/>
              </p:cNvGrpSpPr>
              <p:nvPr/>
            </p:nvGrpSpPr>
            <p:grpSpPr bwMode="auto">
              <a:xfrm>
                <a:off x="2190385" y="4640717"/>
                <a:ext cx="1825193" cy="1537685"/>
                <a:chOff x="538173" y="681932"/>
                <a:chExt cx="2433590" cy="2050247"/>
              </a:xfrm>
            </p:grpSpPr>
            <p:grpSp>
              <p:nvGrpSpPr>
                <p:cNvPr id="28754" name="Grupo 11"/>
                <p:cNvGrpSpPr>
                  <a:grpSpLocks/>
                </p:cNvGrpSpPr>
                <p:nvPr/>
              </p:nvGrpSpPr>
              <p:grpSpPr bwMode="auto">
                <a:xfrm>
                  <a:off x="538173" y="681932"/>
                  <a:ext cx="2433590" cy="2050247"/>
                  <a:chOff x="710553" y="598446"/>
                  <a:chExt cx="4365459" cy="3484921"/>
                </a:xfrm>
              </p:grpSpPr>
              <p:sp>
                <p:nvSpPr>
                  <p:cNvPr id="96" name="Retângulo de cantos arredondados 1"/>
                  <p:cNvSpPr/>
                  <p:nvPr/>
                </p:nvSpPr>
                <p:spPr>
                  <a:xfrm>
                    <a:off x="1373222" y="1264207"/>
                    <a:ext cx="1458329" cy="1108400"/>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97" name="Retângulo de cantos arredondados 2"/>
                  <p:cNvSpPr/>
                  <p:nvPr/>
                </p:nvSpPr>
                <p:spPr>
                  <a:xfrm>
                    <a:off x="2831551" y="1264207"/>
                    <a:ext cx="1458329" cy="1108400"/>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98" name="Retângulo de cantos arredondados 3"/>
                  <p:cNvSpPr/>
                  <p:nvPr/>
                </p:nvSpPr>
                <p:spPr>
                  <a:xfrm>
                    <a:off x="1373222" y="2372607"/>
                    <a:ext cx="1458329" cy="1108400"/>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99" name="Retângulo de cantos arredondados 4"/>
                  <p:cNvSpPr/>
                  <p:nvPr/>
                </p:nvSpPr>
                <p:spPr>
                  <a:xfrm>
                    <a:off x="2831551" y="2372607"/>
                    <a:ext cx="1458329" cy="1108400"/>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0" name="Rosto feliz 5"/>
                  <p:cNvSpPr/>
                  <p:nvPr/>
                </p:nvSpPr>
                <p:spPr>
                  <a:xfrm>
                    <a:off x="1885917" y="598446"/>
                    <a:ext cx="619029"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1" name="Rosto feliz 6"/>
                  <p:cNvSpPr/>
                  <p:nvPr/>
                </p:nvSpPr>
                <p:spPr>
                  <a:xfrm>
                    <a:off x="4456980" y="1152646"/>
                    <a:ext cx="619032"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2" name="Rosto feliz 7"/>
                  <p:cNvSpPr/>
                  <p:nvPr/>
                </p:nvSpPr>
                <p:spPr>
                  <a:xfrm>
                    <a:off x="4289880" y="2019934"/>
                    <a:ext cx="622828"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3" name="Rosto feliz 8"/>
                  <p:cNvSpPr/>
                  <p:nvPr/>
                </p:nvSpPr>
                <p:spPr>
                  <a:xfrm>
                    <a:off x="3910107" y="3527789"/>
                    <a:ext cx="619032"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4" name="Rosto feliz 9"/>
                  <p:cNvSpPr/>
                  <p:nvPr/>
                </p:nvSpPr>
                <p:spPr>
                  <a:xfrm>
                    <a:off x="1521335" y="3495402"/>
                    <a:ext cx="622828"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05" name="Rosto feliz 10"/>
                  <p:cNvSpPr/>
                  <p:nvPr/>
                </p:nvSpPr>
                <p:spPr>
                  <a:xfrm>
                    <a:off x="712417" y="2876425"/>
                    <a:ext cx="619032"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sp>
              <p:nvSpPr>
                <p:cNvPr id="93" name="Rosto feliz 124"/>
                <p:cNvSpPr/>
                <p:nvPr/>
              </p:nvSpPr>
              <p:spPr>
                <a:xfrm>
                  <a:off x="562501" y="1355197"/>
                  <a:ext cx="345087" cy="326047"/>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94" name="Retângulo 130"/>
                <p:cNvSpPr/>
                <p:nvPr/>
              </p:nvSpPr>
              <p:spPr>
                <a:xfrm>
                  <a:off x="1106595" y="1274744"/>
                  <a:ext cx="1185577" cy="86169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95" name="Elipse 131"/>
                <p:cNvSpPr/>
                <p:nvPr/>
              </p:nvSpPr>
              <p:spPr>
                <a:xfrm>
                  <a:off x="1311955" y="1331909"/>
                  <a:ext cx="751571" cy="745250"/>
                </a:xfrm>
                <a:prstGeom prst="ellipse">
                  <a:avLst/>
                </a:prstGeom>
                <a:solidFill>
                  <a:srgbClr val="E4988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38" b="1" dirty="0">
                      <a:solidFill>
                        <a:schemeClr val="tx1"/>
                      </a:solidFill>
                      <a:latin typeface="Arial Narrow" panose="020B0606020202030204" pitchFamily="34" charset="0"/>
                    </a:rPr>
                    <a:t>2</a:t>
                  </a:r>
                </a:p>
              </p:txBody>
            </p:sp>
          </p:grpSp>
          <p:sp>
            <p:nvSpPr>
              <p:cNvPr id="146" name="Rosto feliz 157"/>
              <p:cNvSpPr/>
              <p:nvPr/>
            </p:nvSpPr>
            <p:spPr>
              <a:xfrm>
                <a:off x="2759606" y="5941199"/>
                <a:ext cx="258816" cy="244535"/>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28753" name="CaixaDeTexto 154"/>
              <p:cNvSpPr txBox="1">
                <a:spLocks noChangeArrowheads="1"/>
              </p:cNvSpPr>
              <p:nvPr/>
            </p:nvSpPr>
            <p:spPr bwMode="auto">
              <a:xfrm>
                <a:off x="1775153" y="5308342"/>
                <a:ext cx="646037" cy="26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mediador</a:t>
                </a:r>
              </a:p>
            </p:txBody>
          </p:sp>
        </p:grpSp>
        <p:grpSp>
          <p:nvGrpSpPr>
            <p:cNvPr id="28681" name="Group 7"/>
            <p:cNvGrpSpPr>
              <a:grpSpLocks/>
            </p:cNvGrpSpPr>
            <p:nvPr/>
          </p:nvGrpSpPr>
          <p:grpSpPr bwMode="auto">
            <a:xfrm>
              <a:off x="5092068" y="3162330"/>
              <a:ext cx="1681372" cy="1146572"/>
              <a:chOff x="6129323" y="3096183"/>
              <a:chExt cx="2242097" cy="1529020"/>
            </a:xfrm>
          </p:grpSpPr>
          <p:grpSp>
            <p:nvGrpSpPr>
              <p:cNvPr id="28735" name="Grupo 147"/>
              <p:cNvGrpSpPr>
                <a:grpSpLocks/>
              </p:cNvGrpSpPr>
              <p:nvPr/>
            </p:nvGrpSpPr>
            <p:grpSpPr bwMode="auto">
              <a:xfrm>
                <a:off x="6129323" y="3096183"/>
                <a:ext cx="1886420" cy="1529020"/>
                <a:chOff x="6662261" y="678073"/>
                <a:chExt cx="2515227" cy="2038693"/>
              </a:xfrm>
            </p:grpSpPr>
            <p:grpSp>
              <p:nvGrpSpPr>
                <p:cNvPr id="28737" name="Grupo 45"/>
                <p:cNvGrpSpPr>
                  <a:grpSpLocks/>
                </p:cNvGrpSpPr>
                <p:nvPr/>
              </p:nvGrpSpPr>
              <p:grpSpPr bwMode="auto">
                <a:xfrm>
                  <a:off x="6662261" y="678073"/>
                  <a:ext cx="2427827" cy="2038693"/>
                  <a:chOff x="593648" y="618068"/>
                  <a:chExt cx="4355121" cy="3465282"/>
                </a:xfrm>
              </p:grpSpPr>
              <p:sp>
                <p:nvSpPr>
                  <p:cNvPr id="113" name="Retângulo de cantos arredondados 46"/>
                  <p:cNvSpPr/>
                  <p:nvPr/>
                </p:nvSpPr>
                <p:spPr>
                  <a:xfrm>
                    <a:off x="1372117" y="1262185"/>
                    <a:ext cx="1458204" cy="1111914"/>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4" name="Retângulo de cantos arredondados 47"/>
                  <p:cNvSpPr/>
                  <p:nvPr/>
                </p:nvSpPr>
                <p:spPr>
                  <a:xfrm>
                    <a:off x="2830321" y="1262185"/>
                    <a:ext cx="1458204" cy="1111914"/>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5" name="Retângulo de cantos arredondados 48"/>
                  <p:cNvSpPr/>
                  <p:nvPr/>
                </p:nvSpPr>
                <p:spPr>
                  <a:xfrm>
                    <a:off x="1372117" y="2374099"/>
                    <a:ext cx="1458204" cy="1108315"/>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6" name="Retângulo de cantos arredondados 49"/>
                  <p:cNvSpPr/>
                  <p:nvPr/>
                </p:nvSpPr>
                <p:spPr>
                  <a:xfrm>
                    <a:off x="2830321" y="2374099"/>
                    <a:ext cx="1458204" cy="1108315"/>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7" name="Rosto feliz 50"/>
                  <p:cNvSpPr/>
                  <p:nvPr/>
                </p:nvSpPr>
                <p:spPr>
                  <a:xfrm>
                    <a:off x="1611353" y="618068"/>
                    <a:ext cx="618978" cy="554157"/>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8" name="Rosto feliz 51"/>
                  <p:cNvSpPr/>
                  <p:nvPr/>
                </p:nvSpPr>
                <p:spPr>
                  <a:xfrm>
                    <a:off x="593648" y="1323359"/>
                    <a:ext cx="618978" cy="557755"/>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9" name="Rosto feliz 52"/>
                  <p:cNvSpPr/>
                  <p:nvPr/>
                </p:nvSpPr>
                <p:spPr>
                  <a:xfrm>
                    <a:off x="4330295" y="2446068"/>
                    <a:ext cx="618978" cy="557755"/>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0" name="Rosto feliz 53"/>
                  <p:cNvSpPr/>
                  <p:nvPr/>
                </p:nvSpPr>
                <p:spPr>
                  <a:xfrm>
                    <a:off x="3711319" y="3529193"/>
                    <a:ext cx="618976" cy="554157"/>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1" name="Rosto feliz 54"/>
                  <p:cNvSpPr/>
                  <p:nvPr/>
                </p:nvSpPr>
                <p:spPr>
                  <a:xfrm>
                    <a:off x="1501229" y="3511202"/>
                    <a:ext cx="618976" cy="557755"/>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2" name="Rosto feliz 55"/>
                  <p:cNvSpPr/>
                  <p:nvPr/>
                </p:nvSpPr>
                <p:spPr>
                  <a:xfrm>
                    <a:off x="802507" y="2244556"/>
                    <a:ext cx="618976" cy="554157"/>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sp>
              <p:nvSpPr>
                <p:cNvPr id="110" name="Rosto feliz 125"/>
                <p:cNvSpPr/>
                <p:nvPr/>
              </p:nvSpPr>
              <p:spPr>
                <a:xfrm>
                  <a:off x="8832105" y="1018913"/>
                  <a:ext cx="345057" cy="328139"/>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1" name="Retângulo 137"/>
                <p:cNvSpPr/>
                <p:nvPr/>
              </p:nvSpPr>
              <p:spPr>
                <a:xfrm>
                  <a:off x="7335442" y="1258137"/>
                  <a:ext cx="1185476" cy="82352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12" name="Elipse 138"/>
                <p:cNvSpPr/>
                <p:nvPr/>
              </p:nvSpPr>
              <p:spPr>
                <a:xfrm>
                  <a:off x="7551368" y="1283542"/>
                  <a:ext cx="751507" cy="745192"/>
                </a:xfrm>
                <a:prstGeom prst="ellipse">
                  <a:avLst/>
                </a:prstGeom>
                <a:solidFill>
                  <a:srgbClr val="E4988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38" b="1" dirty="0">
                      <a:solidFill>
                        <a:schemeClr val="tx1"/>
                      </a:solidFill>
                      <a:latin typeface="Arial Narrow" panose="020B0606020202030204" pitchFamily="34" charset="0"/>
                    </a:rPr>
                    <a:t>4</a:t>
                  </a:r>
                </a:p>
              </p:txBody>
            </p:sp>
          </p:grpSp>
          <p:sp>
            <p:nvSpPr>
              <p:cNvPr id="28736" name="CaixaDeTexto 154"/>
              <p:cNvSpPr txBox="1">
                <a:spLocks noChangeArrowheads="1"/>
              </p:cNvSpPr>
              <p:nvPr/>
            </p:nvSpPr>
            <p:spPr bwMode="auto">
              <a:xfrm>
                <a:off x="7725439" y="3614717"/>
                <a:ext cx="645981" cy="2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mediador</a:t>
                </a:r>
              </a:p>
            </p:txBody>
          </p:sp>
        </p:grpSp>
        <p:grpSp>
          <p:nvGrpSpPr>
            <p:cNvPr id="28682" name="Group 6"/>
            <p:cNvGrpSpPr>
              <a:grpSpLocks/>
            </p:cNvGrpSpPr>
            <p:nvPr/>
          </p:nvGrpSpPr>
          <p:grpSpPr bwMode="auto">
            <a:xfrm>
              <a:off x="5592129" y="4530360"/>
              <a:ext cx="1350169" cy="1323201"/>
              <a:chOff x="5215599" y="5043106"/>
              <a:chExt cx="1800819" cy="1763801"/>
            </a:xfrm>
          </p:grpSpPr>
          <p:grpSp>
            <p:nvGrpSpPr>
              <p:cNvPr id="28719" name="Grupo 150"/>
              <p:cNvGrpSpPr>
                <a:grpSpLocks/>
              </p:cNvGrpSpPr>
              <p:nvPr/>
            </p:nvGrpSpPr>
            <p:grpSpPr bwMode="auto">
              <a:xfrm>
                <a:off x="5215599" y="5043106"/>
                <a:ext cx="1800819" cy="1555886"/>
                <a:chOff x="9572211" y="2475248"/>
                <a:chExt cx="2401092" cy="2074515"/>
              </a:xfrm>
            </p:grpSpPr>
            <p:grpSp>
              <p:nvGrpSpPr>
                <p:cNvPr id="28721" name="Grupo 34"/>
                <p:cNvGrpSpPr>
                  <a:grpSpLocks/>
                </p:cNvGrpSpPr>
                <p:nvPr/>
              </p:nvGrpSpPr>
              <p:grpSpPr bwMode="auto">
                <a:xfrm>
                  <a:off x="9572211" y="2475248"/>
                  <a:ext cx="2401092" cy="2074515"/>
                  <a:chOff x="644859" y="610787"/>
                  <a:chExt cx="4307163" cy="3526172"/>
                </a:xfrm>
              </p:grpSpPr>
              <p:sp>
                <p:nvSpPr>
                  <p:cNvPr id="128" name="Retângulo de cantos arredondados 35"/>
                  <p:cNvSpPr/>
                  <p:nvPr/>
                </p:nvSpPr>
                <p:spPr>
                  <a:xfrm>
                    <a:off x="1370317" y="1261822"/>
                    <a:ext cx="1458510" cy="1111432"/>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9" name="Retângulo de cantos arredondados 36"/>
                  <p:cNvSpPr/>
                  <p:nvPr/>
                </p:nvSpPr>
                <p:spPr>
                  <a:xfrm>
                    <a:off x="2828827" y="1261822"/>
                    <a:ext cx="1458510" cy="1111432"/>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0" name="Retângulo de cantos arredondados 37"/>
                  <p:cNvSpPr/>
                  <p:nvPr/>
                </p:nvSpPr>
                <p:spPr>
                  <a:xfrm>
                    <a:off x="1370317" y="2373253"/>
                    <a:ext cx="1458510" cy="1107836"/>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1" name="Retângulo de cantos arredondados 38"/>
                  <p:cNvSpPr/>
                  <p:nvPr/>
                </p:nvSpPr>
                <p:spPr>
                  <a:xfrm>
                    <a:off x="2828827" y="2373253"/>
                    <a:ext cx="1458510" cy="1107836"/>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2" name="Rosto feliz 39"/>
                  <p:cNvSpPr/>
                  <p:nvPr/>
                </p:nvSpPr>
                <p:spPr>
                  <a:xfrm>
                    <a:off x="1765330" y="650354"/>
                    <a:ext cx="619106" cy="553918"/>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3" name="Rosto feliz 40"/>
                  <p:cNvSpPr/>
                  <p:nvPr/>
                </p:nvSpPr>
                <p:spPr>
                  <a:xfrm>
                    <a:off x="3094702" y="610787"/>
                    <a:ext cx="622905" cy="553918"/>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4" name="Rosto feliz 41"/>
                  <p:cNvSpPr/>
                  <p:nvPr/>
                </p:nvSpPr>
                <p:spPr>
                  <a:xfrm>
                    <a:off x="4332916" y="2179022"/>
                    <a:ext cx="619106" cy="557516"/>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5" name="Rosto feliz 42"/>
                  <p:cNvSpPr/>
                  <p:nvPr/>
                </p:nvSpPr>
                <p:spPr>
                  <a:xfrm>
                    <a:off x="4036656" y="3437927"/>
                    <a:ext cx="622905" cy="557516"/>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6" name="Rosto feliz 43"/>
                  <p:cNvSpPr/>
                  <p:nvPr/>
                </p:nvSpPr>
                <p:spPr>
                  <a:xfrm>
                    <a:off x="1480464" y="3581802"/>
                    <a:ext cx="619108" cy="553918"/>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37" name="Rosto feliz 44"/>
                  <p:cNvSpPr/>
                  <p:nvPr/>
                </p:nvSpPr>
                <p:spPr>
                  <a:xfrm>
                    <a:off x="644859" y="2132264"/>
                    <a:ext cx="619108" cy="553918"/>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sp>
              <p:nvSpPr>
                <p:cNvPr id="125" name="Rosto feliz 126"/>
                <p:cNvSpPr/>
                <p:nvPr/>
              </p:nvSpPr>
              <p:spPr>
                <a:xfrm>
                  <a:off x="10802401" y="4151206"/>
                  <a:ext cx="347248" cy="325881"/>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6" name="Retângulo 140"/>
                <p:cNvSpPr/>
                <p:nvPr/>
              </p:nvSpPr>
              <p:spPr>
                <a:xfrm>
                  <a:off x="10173543" y="3082572"/>
                  <a:ext cx="1185724" cy="88664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27" name="Elipse 141"/>
                <p:cNvSpPr/>
                <p:nvPr/>
              </p:nvSpPr>
              <p:spPr>
                <a:xfrm>
                  <a:off x="10395867" y="3158752"/>
                  <a:ext cx="753782" cy="744870"/>
                </a:xfrm>
                <a:prstGeom prst="ellipse">
                  <a:avLst/>
                </a:prstGeom>
                <a:solidFill>
                  <a:srgbClr val="5C697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38" b="1" dirty="0">
                      <a:solidFill>
                        <a:schemeClr val="tx1"/>
                      </a:solidFill>
                      <a:latin typeface="Arial Narrow" panose="020B0606020202030204" pitchFamily="34" charset="0"/>
                    </a:rPr>
                    <a:t>5</a:t>
                  </a:r>
                </a:p>
              </p:txBody>
            </p:sp>
          </p:grpSp>
          <p:sp>
            <p:nvSpPr>
              <p:cNvPr id="28720" name="CaixaDeTexto 154"/>
              <p:cNvSpPr txBox="1">
                <a:spLocks noChangeArrowheads="1"/>
              </p:cNvSpPr>
              <p:nvPr/>
            </p:nvSpPr>
            <p:spPr bwMode="auto">
              <a:xfrm>
                <a:off x="6306127" y="6545366"/>
                <a:ext cx="646117" cy="261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mediador</a:t>
                </a:r>
              </a:p>
            </p:txBody>
          </p:sp>
        </p:grpSp>
        <p:sp>
          <p:nvSpPr>
            <p:cNvPr id="28683" name="CaixaDeTexto 78"/>
            <p:cNvSpPr txBox="1">
              <a:spLocks noChangeArrowheads="1"/>
            </p:cNvSpPr>
            <p:nvPr/>
          </p:nvSpPr>
          <p:spPr bwMode="auto">
            <a:xfrm>
              <a:off x="3839526" y="4814115"/>
              <a:ext cx="12561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900" b="1" dirty="0">
                  <a:latin typeface="Arial Narrow" panose="020B0606020202030204" pitchFamily="34" charset="0"/>
                </a:rPr>
                <a:t>Programa A</a:t>
              </a:r>
            </a:p>
          </p:txBody>
        </p:sp>
        <p:sp>
          <p:nvSpPr>
            <p:cNvPr id="28684" name="CaixaDeTexto 78"/>
            <p:cNvSpPr txBox="1">
              <a:spLocks noChangeArrowheads="1"/>
            </p:cNvSpPr>
            <p:nvPr/>
          </p:nvSpPr>
          <p:spPr bwMode="auto">
            <a:xfrm>
              <a:off x="6627972" y="4400581"/>
              <a:ext cx="116086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900" b="1">
                  <a:latin typeface="Arial Narrow" panose="020B0606020202030204" pitchFamily="34" charset="0"/>
                </a:rPr>
                <a:t>Programa E</a:t>
              </a:r>
            </a:p>
          </p:txBody>
        </p:sp>
        <p:sp>
          <p:nvSpPr>
            <p:cNvPr id="28685" name="CaixaDeTexto 78"/>
            <p:cNvSpPr txBox="1">
              <a:spLocks noChangeArrowheads="1"/>
            </p:cNvSpPr>
            <p:nvPr/>
          </p:nvSpPr>
          <p:spPr bwMode="auto">
            <a:xfrm>
              <a:off x="1359456" y="5447140"/>
              <a:ext cx="12573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900" b="1">
                  <a:latin typeface="Arial Narrow" panose="020B0606020202030204" pitchFamily="34" charset="0"/>
                </a:rPr>
                <a:t>Programa B</a:t>
              </a:r>
            </a:p>
          </p:txBody>
        </p:sp>
        <p:sp>
          <p:nvSpPr>
            <p:cNvPr id="148" name="Rosto feliz 159"/>
            <p:cNvSpPr/>
            <p:nvPr/>
          </p:nvSpPr>
          <p:spPr>
            <a:xfrm>
              <a:off x="1130856" y="6047216"/>
              <a:ext cx="195263" cy="184547"/>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49" name="Rosto feliz 160"/>
            <p:cNvSpPr/>
            <p:nvPr/>
          </p:nvSpPr>
          <p:spPr>
            <a:xfrm>
              <a:off x="7438787" y="6231763"/>
              <a:ext cx="194072" cy="183356"/>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nvGrpSpPr>
            <p:cNvPr id="28688" name="Group 8"/>
            <p:cNvGrpSpPr>
              <a:grpSpLocks/>
            </p:cNvGrpSpPr>
            <p:nvPr/>
          </p:nvGrpSpPr>
          <p:grpSpPr bwMode="auto">
            <a:xfrm>
              <a:off x="3554968" y="5038757"/>
              <a:ext cx="1681163" cy="1158478"/>
              <a:chOff x="1775153" y="4640717"/>
              <a:chExt cx="2240425" cy="1545017"/>
            </a:xfrm>
          </p:grpSpPr>
          <p:grpSp>
            <p:nvGrpSpPr>
              <p:cNvPr id="28701" name="Grupo 153"/>
              <p:cNvGrpSpPr>
                <a:grpSpLocks/>
              </p:cNvGrpSpPr>
              <p:nvPr/>
            </p:nvGrpSpPr>
            <p:grpSpPr bwMode="auto">
              <a:xfrm>
                <a:off x="2190385" y="4640717"/>
                <a:ext cx="1825193" cy="1537685"/>
                <a:chOff x="538173" y="681932"/>
                <a:chExt cx="2433590" cy="2050247"/>
              </a:xfrm>
            </p:grpSpPr>
            <p:grpSp>
              <p:nvGrpSpPr>
                <p:cNvPr id="28705" name="Grupo 11"/>
                <p:cNvGrpSpPr>
                  <a:grpSpLocks/>
                </p:cNvGrpSpPr>
                <p:nvPr/>
              </p:nvGrpSpPr>
              <p:grpSpPr bwMode="auto">
                <a:xfrm>
                  <a:off x="538173" y="681932"/>
                  <a:ext cx="2433590" cy="2050247"/>
                  <a:chOff x="710553" y="598446"/>
                  <a:chExt cx="4365459" cy="3484921"/>
                </a:xfrm>
              </p:grpSpPr>
              <p:sp>
                <p:nvSpPr>
                  <p:cNvPr id="167" name="Retângulo de cantos arredondados 1"/>
                  <p:cNvSpPr/>
                  <p:nvPr/>
                </p:nvSpPr>
                <p:spPr>
                  <a:xfrm>
                    <a:off x="1372048" y="1264205"/>
                    <a:ext cx="1457297" cy="110840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68" name="Retângulo de cantos arredondados 2"/>
                  <p:cNvSpPr/>
                  <p:nvPr/>
                </p:nvSpPr>
                <p:spPr>
                  <a:xfrm>
                    <a:off x="2829345" y="1264205"/>
                    <a:ext cx="1461091" cy="110840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0" name="Retângulo de cantos arredondados 3"/>
                  <p:cNvSpPr/>
                  <p:nvPr/>
                </p:nvSpPr>
                <p:spPr>
                  <a:xfrm>
                    <a:off x="1372048" y="2372606"/>
                    <a:ext cx="1457297" cy="110840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1" name="Retângulo de cantos arredondados 4"/>
                  <p:cNvSpPr/>
                  <p:nvPr/>
                </p:nvSpPr>
                <p:spPr>
                  <a:xfrm>
                    <a:off x="2829345" y="2372606"/>
                    <a:ext cx="1461091" cy="1108401"/>
                  </a:xfrm>
                  <a:prstGeom prst="round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3" name="Rosto feliz 5"/>
                  <p:cNvSpPr/>
                  <p:nvPr/>
                </p:nvSpPr>
                <p:spPr>
                  <a:xfrm>
                    <a:off x="1884378" y="598446"/>
                    <a:ext cx="618594"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5" name="Rosto feliz 6"/>
                  <p:cNvSpPr/>
                  <p:nvPr/>
                </p:nvSpPr>
                <p:spPr>
                  <a:xfrm>
                    <a:off x="4457418" y="1152646"/>
                    <a:ext cx="618594"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6" name="Rosto feliz 7"/>
                  <p:cNvSpPr/>
                  <p:nvPr/>
                </p:nvSpPr>
                <p:spPr>
                  <a:xfrm>
                    <a:off x="4290436" y="2019933"/>
                    <a:ext cx="618594"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7" name="Rosto feliz 8"/>
                  <p:cNvSpPr/>
                  <p:nvPr/>
                </p:nvSpPr>
                <p:spPr>
                  <a:xfrm>
                    <a:off x="3910932" y="3527791"/>
                    <a:ext cx="618594"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8" name="Rosto feliz 9"/>
                  <p:cNvSpPr/>
                  <p:nvPr/>
                </p:nvSpPr>
                <p:spPr>
                  <a:xfrm>
                    <a:off x="1520053" y="3495401"/>
                    <a:ext cx="622387"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79" name="Rosto feliz 10"/>
                  <p:cNvSpPr/>
                  <p:nvPr/>
                </p:nvSpPr>
                <p:spPr>
                  <a:xfrm>
                    <a:off x="711710" y="2876424"/>
                    <a:ext cx="618591" cy="554200"/>
                  </a:xfrm>
                  <a:prstGeom prst="smileyFac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sp>
              <p:nvSpPr>
                <p:cNvPr id="164" name="Rosto feliz 124"/>
                <p:cNvSpPr/>
                <p:nvPr/>
              </p:nvSpPr>
              <p:spPr>
                <a:xfrm>
                  <a:off x="562089" y="1355198"/>
                  <a:ext cx="344844" cy="326047"/>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65" name="Retângulo 130"/>
                <p:cNvSpPr/>
                <p:nvPr/>
              </p:nvSpPr>
              <p:spPr>
                <a:xfrm>
                  <a:off x="1105800" y="1274744"/>
                  <a:ext cx="1184738" cy="86169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166" name="Elipse 131"/>
                <p:cNvSpPr/>
                <p:nvPr/>
              </p:nvSpPr>
              <p:spPr>
                <a:xfrm>
                  <a:off x="1311013" y="1331908"/>
                  <a:ext cx="753155" cy="745250"/>
                </a:xfrm>
                <a:prstGeom prst="ellipse">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038" b="1" dirty="0">
                      <a:solidFill>
                        <a:schemeClr val="tx1"/>
                      </a:solidFill>
                      <a:latin typeface="Arial Narrow" panose="020B0606020202030204" pitchFamily="34" charset="0"/>
                    </a:rPr>
                    <a:t>1</a:t>
                  </a:r>
                </a:p>
              </p:txBody>
            </p:sp>
          </p:grpSp>
          <p:sp>
            <p:nvSpPr>
              <p:cNvPr id="159" name="Rosto feliz 157"/>
              <p:cNvSpPr/>
              <p:nvPr/>
            </p:nvSpPr>
            <p:spPr>
              <a:xfrm>
                <a:off x="2758909" y="5941199"/>
                <a:ext cx="260219" cy="244535"/>
              </a:xfrm>
              <a:prstGeom prst="smileyFac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sp>
            <p:nvSpPr>
              <p:cNvPr id="28703" name="CaixaDeTexto 161"/>
              <p:cNvSpPr txBox="1">
                <a:spLocks noChangeArrowheads="1"/>
              </p:cNvSpPr>
              <p:nvPr/>
            </p:nvSpPr>
            <p:spPr bwMode="auto">
              <a:xfrm rot="16200000">
                <a:off x="2958435" y="5215000"/>
                <a:ext cx="949639" cy="261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dirty="0" smtClean="0">
                    <a:latin typeface="Arial Narrow" panose="020B0606020202030204" pitchFamily="34" charset="0"/>
                  </a:rPr>
                  <a:t>Painel programa</a:t>
                </a:r>
                <a:endParaRPr lang="pt-BR" altLang="pt-BR" sz="675" dirty="0">
                  <a:latin typeface="Arial Narrow" panose="020B0606020202030204" pitchFamily="34" charset="0"/>
                </a:endParaRPr>
              </a:p>
            </p:txBody>
          </p:sp>
          <p:sp>
            <p:nvSpPr>
              <p:cNvPr id="28704" name="CaixaDeTexto 154"/>
              <p:cNvSpPr txBox="1">
                <a:spLocks noChangeArrowheads="1"/>
              </p:cNvSpPr>
              <p:nvPr/>
            </p:nvSpPr>
            <p:spPr bwMode="auto">
              <a:xfrm>
                <a:off x="1775153" y="5308342"/>
                <a:ext cx="645580" cy="26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a:latin typeface="Arial Narrow" panose="020B0606020202030204" pitchFamily="34" charset="0"/>
                  </a:rPr>
                  <a:t>mediador</a:t>
                </a:r>
              </a:p>
            </p:txBody>
          </p:sp>
        </p:grpSp>
        <p:sp>
          <p:nvSpPr>
            <p:cNvPr id="28689" name="CaixaDeTexto 78"/>
            <p:cNvSpPr txBox="1">
              <a:spLocks noChangeArrowheads="1"/>
            </p:cNvSpPr>
            <p:nvPr/>
          </p:nvSpPr>
          <p:spPr bwMode="auto">
            <a:xfrm>
              <a:off x="3118010" y="2730134"/>
              <a:ext cx="13704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900" b="1">
                  <a:latin typeface="Arial Narrow" panose="020B0606020202030204" pitchFamily="34" charset="0"/>
                </a:rPr>
                <a:t>Programa C</a:t>
              </a:r>
            </a:p>
          </p:txBody>
        </p:sp>
        <p:sp>
          <p:nvSpPr>
            <p:cNvPr id="28690" name="CaixaDeTexto 78"/>
            <p:cNvSpPr txBox="1">
              <a:spLocks noChangeArrowheads="1"/>
            </p:cNvSpPr>
            <p:nvPr/>
          </p:nvSpPr>
          <p:spPr bwMode="auto">
            <a:xfrm>
              <a:off x="5644515" y="2730134"/>
              <a:ext cx="135374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900" b="1">
                  <a:latin typeface="Arial Narrow" panose="020B0606020202030204" pitchFamily="34" charset="0"/>
                </a:rPr>
                <a:t>Programa D</a:t>
              </a:r>
            </a:p>
          </p:txBody>
        </p:sp>
        <p:sp>
          <p:nvSpPr>
            <p:cNvPr id="28691" name="CaixaDeTexto 162"/>
            <p:cNvSpPr txBox="1">
              <a:spLocks noChangeArrowheads="1"/>
            </p:cNvSpPr>
            <p:nvPr/>
          </p:nvSpPr>
          <p:spPr bwMode="auto">
            <a:xfrm rot="-5400000">
              <a:off x="5670680" y="3567266"/>
              <a:ext cx="712054"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dirty="0" smtClean="0">
                  <a:latin typeface="Arial Narrow" panose="020B0606020202030204" pitchFamily="34" charset="0"/>
                </a:rPr>
                <a:t>Painel </a:t>
              </a:r>
              <a:r>
                <a:rPr lang="pt-BR" altLang="pt-BR" sz="675" dirty="0">
                  <a:latin typeface="Arial Narrow" panose="020B0606020202030204" pitchFamily="34" charset="0"/>
                </a:rPr>
                <a:t>programa</a:t>
              </a:r>
            </a:p>
          </p:txBody>
        </p:sp>
        <p:sp>
          <p:nvSpPr>
            <p:cNvPr id="28692" name="CaixaDeTexto 162"/>
            <p:cNvSpPr txBox="1">
              <a:spLocks noChangeArrowheads="1"/>
            </p:cNvSpPr>
            <p:nvPr/>
          </p:nvSpPr>
          <p:spPr bwMode="auto">
            <a:xfrm rot="-5400000">
              <a:off x="2017842" y="4688239"/>
              <a:ext cx="712054"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dirty="0" smtClean="0">
                  <a:latin typeface="Arial Narrow" panose="020B0606020202030204" pitchFamily="34" charset="0"/>
                </a:rPr>
                <a:t>Painel </a:t>
              </a:r>
              <a:r>
                <a:rPr lang="pt-BR" altLang="pt-BR" sz="675" dirty="0">
                  <a:latin typeface="Arial Narrow" panose="020B0606020202030204" pitchFamily="34" charset="0"/>
                </a:rPr>
                <a:t>programa</a:t>
              </a:r>
            </a:p>
          </p:txBody>
        </p:sp>
        <p:sp>
          <p:nvSpPr>
            <p:cNvPr id="28693" name="CaixaDeTexto 162"/>
            <p:cNvSpPr txBox="1">
              <a:spLocks noChangeArrowheads="1"/>
            </p:cNvSpPr>
            <p:nvPr/>
          </p:nvSpPr>
          <p:spPr bwMode="auto">
            <a:xfrm rot="-5400000">
              <a:off x="6135023" y="4983514"/>
              <a:ext cx="712054"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675" dirty="0" smtClean="0">
                  <a:latin typeface="Arial Narrow" panose="020B0606020202030204" pitchFamily="34" charset="0"/>
                </a:rPr>
                <a:t>Painel </a:t>
              </a:r>
              <a:r>
                <a:rPr lang="pt-BR" altLang="pt-BR" sz="675" dirty="0">
                  <a:latin typeface="Arial Narrow" panose="020B0606020202030204" pitchFamily="34" charset="0"/>
                </a:rPr>
                <a:t>programa</a:t>
              </a:r>
            </a:p>
          </p:txBody>
        </p:sp>
        <p:sp>
          <p:nvSpPr>
            <p:cNvPr id="28695" name="CaixaDeTexto 137"/>
            <p:cNvSpPr txBox="1">
              <a:spLocks noChangeArrowheads="1"/>
            </p:cNvSpPr>
            <p:nvPr/>
          </p:nvSpPr>
          <p:spPr bwMode="auto">
            <a:xfrm>
              <a:off x="3363278" y="3024219"/>
              <a:ext cx="6655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1200" b="1"/>
                <a:t>30 min.</a:t>
              </a:r>
            </a:p>
          </p:txBody>
        </p:sp>
        <p:sp>
          <p:nvSpPr>
            <p:cNvPr id="28696" name="CaixaDeTexto 139"/>
            <p:cNvSpPr txBox="1">
              <a:spLocks noChangeArrowheads="1"/>
            </p:cNvSpPr>
            <p:nvPr/>
          </p:nvSpPr>
          <p:spPr bwMode="auto">
            <a:xfrm>
              <a:off x="5819539" y="3075415"/>
              <a:ext cx="6655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1200" b="1"/>
                <a:t>30 min.</a:t>
              </a:r>
            </a:p>
          </p:txBody>
        </p:sp>
        <p:sp>
          <p:nvSpPr>
            <p:cNvPr id="28697" name="CaixaDeTexto 141"/>
            <p:cNvSpPr txBox="1">
              <a:spLocks noChangeArrowheads="1"/>
            </p:cNvSpPr>
            <p:nvPr/>
          </p:nvSpPr>
          <p:spPr bwMode="auto">
            <a:xfrm>
              <a:off x="5269470" y="4487496"/>
              <a:ext cx="6655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1200" b="1"/>
                <a:t>30 min.</a:t>
              </a:r>
            </a:p>
          </p:txBody>
        </p:sp>
        <p:sp>
          <p:nvSpPr>
            <p:cNvPr id="28698" name="CaixaDeTexto 142"/>
            <p:cNvSpPr txBox="1">
              <a:spLocks noChangeArrowheads="1"/>
            </p:cNvSpPr>
            <p:nvPr/>
          </p:nvSpPr>
          <p:spPr bwMode="auto">
            <a:xfrm>
              <a:off x="4444366" y="4949459"/>
              <a:ext cx="6655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1200" b="1"/>
                <a:t>30 min.</a:t>
              </a:r>
            </a:p>
          </p:txBody>
        </p:sp>
        <p:sp>
          <p:nvSpPr>
            <p:cNvPr id="28699" name="CaixaDeTexto 144"/>
            <p:cNvSpPr txBox="1">
              <a:spLocks noChangeArrowheads="1"/>
            </p:cNvSpPr>
            <p:nvPr/>
          </p:nvSpPr>
          <p:spPr bwMode="auto">
            <a:xfrm>
              <a:off x="2681051" y="4968510"/>
              <a:ext cx="6655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1200" b="1"/>
                <a:t>30 min.</a:t>
              </a:r>
            </a:p>
          </p:txBody>
        </p:sp>
        <p:sp>
          <p:nvSpPr>
            <p:cNvPr id="28700" name="CaixaDeTexto 149"/>
            <p:cNvSpPr txBox="1">
              <a:spLocks noChangeArrowheads="1"/>
            </p:cNvSpPr>
            <p:nvPr/>
          </p:nvSpPr>
          <p:spPr bwMode="auto">
            <a:xfrm>
              <a:off x="1062990" y="3150426"/>
              <a:ext cx="1382316"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350" b="1"/>
                <a:t>Ambas as UC a cada mesa/programa</a:t>
              </a:r>
            </a:p>
          </p:txBody>
        </p:sp>
      </p:grpSp>
    </p:spTree>
    <p:extLst>
      <p:ext uri="{BB962C8B-B14F-4D97-AF65-F5344CB8AC3E}">
        <p14:creationId xmlns:p14="http://schemas.microsoft.com/office/powerpoint/2010/main" val="423704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0"/>
            <a:ext cx="9144000" cy="489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buClr>
                <a:srgbClr val="4F81BD"/>
              </a:buClr>
              <a:buSzPct val="85000"/>
            </a:pPr>
            <a:r>
              <a:rPr lang="pt-BR" altLang="pt-BR" sz="1875" b="1" dirty="0">
                <a:solidFill>
                  <a:prstClr val="black"/>
                </a:solidFill>
                <a:ea typeface="Microsoft YaHei" panose="020B0503020204020204" pitchFamily="34" charset="-122"/>
                <a:cs typeface="Arial" panose="020B0604020202020204" pitchFamily="34" charset="0"/>
              </a:rPr>
              <a:t>Painéis para Coleta de Contribuições aos PROGRAMAS</a:t>
            </a:r>
          </a:p>
        </p:txBody>
      </p:sp>
      <p:cxnSp>
        <p:nvCxnSpPr>
          <p:cNvPr id="18" name="Conector reto 17"/>
          <p:cNvCxnSpPr/>
          <p:nvPr/>
        </p:nvCxnSpPr>
        <p:spPr>
          <a:xfrm>
            <a:off x="4674870" y="489857"/>
            <a:ext cx="0" cy="603068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rotWithShape="1">
          <a:blip r:embed="rId2"/>
          <a:srcRect l="19287" t="13601" r="20864" b="16401"/>
          <a:stretch/>
        </p:blipFill>
        <p:spPr>
          <a:xfrm>
            <a:off x="66734" y="1628800"/>
            <a:ext cx="4526866" cy="4212000"/>
          </a:xfrm>
          <a:prstGeom prst="rect">
            <a:avLst/>
          </a:prstGeom>
        </p:spPr>
      </p:pic>
      <p:pic>
        <p:nvPicPr>
          <p:cNvPr id="20" name="Imagem 19"/>
          <p:cNvPicPr>
            <a:picLocks noChangeAspect="1"/>
          </p:cNvPicPr>
          <p:nvPr/>
        </p:nvPicPr>
        <p:blipFill rotWithShape="1">
          <a:blip r:embed="rId3"/>
          <a:srcRect l="19687" t="14001" r="20463" b="31400"/>
          <a:stretch/>
        </p:blipFill>
        <p:spPr>
          <a:xfrm>
            <a:off x="4785464" y="1628800"/>
            <a:ext cx="4247942" cy="4212000"/>
          </a:xfrm>
          <a:prstGeom prst="rect">
            <a:avLst/>
          </a:prstGeom>
        </p:spPr>
      </p:pic>
    </p:spTree>
    <p:extLst>
      <p:ext uri="{BB962C8B-B14F-4D97-AF65-F5344CB8AC3E}">
        <p14:creationId xmlns:p14="http://schemas.microsoft.com/office/powerpoint/2010/main" val="212544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2647"/>
            <a:ext cx="9144000" cy="1323439"/>
          </a:xfrm>
          <a:prstGeom prst="rect">
            <a:avLst/>
          </a:prstGeom>
          <a:solidFill>
            <a:schemeClr val="accent6">
              <a:lumMod val="20000"/>
              <a:lumOff val="80000"/>
            </a:schemeClr>
          </a:solidFill>
        </p:spPr>
        <p:txBody>
          <a:bodyPr wrap="square" rtlCol="0">
            <a:spAutoFit/>
          </a:bodyPr>
          <a:lstStyle/>
          <a:p>
            <a:pPr algn="ctr"/>
            <a:r>
              <a:rPr lang="pt-BR" sz="4000" b="1" dirty="0" smtClean="0">
                <a:solidFill>
                  <a:schemeClr val="accent1">
                    <a:lumMod val="75000"/>
                  </a:schemeClr>
                </a:solidFill>
              </a:rPr>
              <a:t>Concepção Metodológica da Participação Social nos Planos de Manejo</a:t>
            </a:r>
          </a:p>
        </p:txBody>
      </p:sp>
      <p:pic>
        <p:nvPicPr>
          <p:cNvPr id="5" name="Imagem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7281" y="4498415"/>
            <a:ext cx="2301183" cy="2245057"/>
          </a:xfrm>
          <a:prstGeom prst="rect">
            <a:avLst/>
          </a:prstGeom>
        </p:spPr>
      </p:pic>
    </p:spTree>
    <p:extLst>
      <p:ext uri="{BB962C8B-B14F-4D97-AF65-F5344CB8AC3E}">
        <p14:creationId xmlns:p14="http://schemas.microsoft.com/office/powerpoint/2010/main" val="219492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262370"/>
            <a:ext cx="9144000" cy="954107"/>
          </a:xfrm>
          <a:prstGeom prst="rect">
            <a:avLst/>
          </a:prstGeom>
          <a:solidFill>
            <a:schemeClr val="accent5">
              <a:lumMod val="20000"/>
              <a:lumOff val="80000"/>
            </a:schemeClr>
          </a:solidFill>
        </p:spPr>
        <p:txBody>
          <a:bodyPr wrap="square">
            <a:spAutoFit/>
          </a:bodyPr>
          <a:lstStyle/>
          <a:p>
            <a:r>
              <a:rPr lang="pt-BR" sz="2800" b="1" dirty="0">
                <a:solidFill>
                  <a:srgbClr val="C0504D">
                    <a:lumMod val="75000"/>
                  </a:srgbClr>
                </a:solidFill>
              </a:rPr>
              <a:t>Participação</a:t>
            </a:r>
            <a:r>
              <a:rPr lang="pt-BR" sz="2800" dirty="0">
                <a:solidFill>
                  <a:srgbClr val="C0504D">
                    <a:lumMod val="75000"/>
                  </a:srgbClr>
                </a:solidFill>
              </a:rPr>
              <a:t> </a:t>
            </a:r>
            <a:r>
              <a:rPr lang="pt-BR" sz="2800" b="1" dirty="0">
                <a:solidFill>
                  <a:srgbClr val="C0504D">
                    <a:lumMod val="75000"/>
                  </a:srgbClr>
                </a:solidFill>
              </a:rPr>
              <a:t>em todos os </a:t>
            </a:r>
            <a:r>
              <a:rPr lang="pt-BR" sz="2800" b="1" dirty="0" smtClean="0">
                <a:solidFill>
                  <a:srgbClr val="C0504D">
                    <a:lumMod val="75000"/>
                  </a:srgbClr>
                </a:solidFill>
              </a:rPr>
              <a:t>níveis e momentos de elaboração do Plano</a:t>
            </a:r>
            <a:endParaRPr lang="pt-BR" sz="2000" strike="sngStrike" dirty="0">
              <a:solidFill>
                <a:prstClr val="black"/>
              </a:solidFill>
            </a:endParaRPr>
          </a:p>
        </p:txBody>
      </p:sp>
      <p:sp>
        <p:nvSpPr>
          <p:cNvPr id="4" name="Retângulo 3"/>
          <p:cNvSpPr/>
          <p:nvPr/>
        </p:nvSpPr>
        <p:spPr>
          <a:xfrm>
            <a:off x="0" y="2348880"/>
            <a:ext cx="9144000" cy="954107"/>
          </a:xfrm>
          <a:prstGeom prst="rect">
            <a:avLst/>
          </a:prstGeom>
          <a:solidFill>
            <a:schemeClr val="accent5">
              <a:lumMod val="20000"/>
              <a:lumOff val="80000"/>
            </a:schemeClr>
          </a:solidFill>
        </p:spPr>
        <p:txBody>
          <a:bodyPr wrap="square">
            <a:spAutoFit/>
          </a:bodyPr>
          <a:lstStyle/>
          <a:p>
            <a:r>
              <a:rPr lang="pt-BR" sz="2800" b="1" dirty="0">
                <a:solidFill>
                  <a:srgbClr val="C0504D">
                    <a:lumMod val="75000"/>
                  </a:srgbClr>
                </a:solidFill>
              </a:rPr>
              <a:t>Oferecimento de </a:t>
            </a:r>
            <a:r>
              <a:rPr lang="pt-BR" sz="2800" b="1" dirty="0" smtClean="0">
                <a:solidFill>
                  <a:srgbClr val="C0504D">
                    <a:lumMod val="75000"/>
                  </a:srgbClr>
                </a:solidFill>
              </a:rPr>
              <a:t>orientação, condições e oportunidades de participação</a:t>
            </a:r>
            <a:endParaRPr lang="pt-BR" sz="2000" strike="sngStrike" dirty="0">
              <a:solidFill>
                <a:prstClr val="black"/>
              </a:solidFill>
            </a:endParaRPr>
          </a:p>
        </p:txBody>
      </p:sp>
      <p:sp>
        <p:nvSpPr>
          <p:cNvPr id="5" name="Retângulo 4"/>
          <p:cNvSpPr/>
          <p:nvPr/>
        </p:nvSpPr>
        <p:spPr>
          <a:xfrm>
            <a:off x="0" y="3435390"/>
            <a:ext cx="9144000" cy="954107"/>
          </a:xfrm>
          <a:prstGeom prst="rect">
            <a:avLst/>
          </a:prstGeom>
          <a:solidFill>
            <a:schemeClr val="accent5">
              <a:lumMod val="20000"/>
              <a:lumOff val="80000"/>
            </a:schemeClr>
          </a:solidFill>
        </p:spPr>
        <p:txBody>
          <a:bodyPr wrap="square">
            <a:spAutoFit/>
          </a:bodyPr>
          <a:lstStyle/>
          <a:p>
            <a:r>
              <a:rPr lang="pt-BR" sz="2800" b="1" dirty="0">
                <a:solidFill>
                  <a:srgbClr val="C0504D">
                    <a:lumMod val="75000"/>
                  </a:srgbClr>
                </a:solidFill>
              </a:rPr>
              <a:t>Garantia de pluralidade e respeito às condições </a:t>
            </a:r>
            <a:r>
              <a:rPr lang="pt-BR" sz="2800" b="1" dirty="0" smtClean="0">
                <a:solidFill>
                  <a:srgbClr val="C0504D">
                    <a:lumMod val="75000"/>
                  </a:srgbClr>
                </a:solidFill>
              </a:rPr>
              <a:t>de participação</a:t>
            </a:r>
            <a:endParaRPr lang="pt-BR" sz="2000" strike="sngStrike" dirty="0">
              <a:solidFill>
                <a:prstClr val="black"/>
              </a:solidFill>
            </a:endParaRPr>
          </a:p>
        </p:txBody>
      </p:sp>
      <p:sp>
        <p:nvSpPr>
          <p:cNvPr id="10" name="CaixaDeTexto 9"/>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DIRETRIZES QUE ORIENTAM A ELABORAÇÃO DA METODOLOGIA</a:t>
            </a:r>
          </a:p>
        </p:txBody>
      </p:sp>
      <p:cxnSp>
        <p:nvCxnSpPr>
          <p:cNvPr id="11" name="Conector reto 10"/>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0" y="4499721"/>
            <a:ext cx="9144000" cy="954107"/>
          </a:xfrm>
          <a:prstGeom prst="rect">
            <a:avLst/>
          </a:prstGeom>
          <a:solidFill>
            <a:schemeClr val="accent5">
              <a:lumMod val="20000"/>
              <a:lumOff val="80000"/>
            </a:schemeClr>
          </a:solidFill>
        </p:spPr>
        <p:txBody>
          <a:bodyPr wrap="square">
            <a:spAutoFit/>
          </a:bodyPr>
          <a:lstStyle/>
          <a:p>
            <a:r>
              <a:rPr lang="pt-BR" sz="2800" b="1" dirty="0">
                <a:solidFill>
                  <a:srgbClr val="C0504D">
                    <a:lumMod val="75000"/>
                  </a:srgbClr>
                </a:solidFill>
              </a:rPr>
              <a:t>Reconhecimento de que os </a:t>
            </a:r>
            <a:r>
              <a:rPr lang="pt-BR" sz="2800" b="1" dirty="0" smtClean="0">
                <a:solidFill>
                  <a:srgbClr val="C0504D">
                    <a:lumMod val="75000"/>
                  </a:srgbClr>
                </a:solidFill>
              </a:rPr>
              <a:t>são </a:t>
            </a:r>
            <a:r>
              <a:rPr lang="pt-BR" sz="2800" b="1" dirty="0">
                <a:solidFill>
                  <a:srgbClr val="C0504D">
                    <a:lumMod val="75000"/>
                  </a:srgbClr>
                </a:solidFill>
              </a:rPr>
              <a:t>passíveis de </a:t>
            </a:r>
            <a:r>
              <a:rPr lang="pt-BR" sz="2800" b="1" dirty="0" smtClean="0">
                <a:solidFill>
                  <a:srgbClr val="C0504D">
                    <a:lumMod val="75000"/>
                  </a:srgbClr>
                </a:solidFill>
              </a:rPr>
              <a:t>complementação</a:t>
            </a:r>
            <a:endParaRPr lang="pt-BR" sz="2000" strike="sngStrike" dirty="0">
              <a:solidFill>
                <a:prstClr val="black"/>
              </a:solidFill>
            </a:endParaRPr>
          </a:p>
        </p:txBody>
      </p:sp>
      <p:sp>
        <p:nvSpPr>
          <p:cNvPr id="8" name="Retângulo 7"/>
          <p:cNvSpPr/>
          <p:nvPr/>
        </p:nvSpPr>
        <p:spPr>
          <a:xfrm>
            <a:off x="22302" y="5564052"/>
            <a:ext cx="9144000" cy="954107"/>
          </a:xfrm>
          <a:prstGeom prst="rect">
            <a:avLst/>
          </a:prstGeom>
          <a:solidFill>
            <a:schemeClr val="accent5">
              <a:lumMod val="20000"/>
              <a:lumOff val="80000"/>
            </a:schemeClr>
          </a:solidFill>
        </p:spPr>
        <p:txBody>
          <a:bodyPr wrap="square">
            <a:spAutoFit/>
          </a:bodyPr>
          <a:lstStyle/>
          <a:p>
            <a:r>
              <a:rPr lang="pt-BR" sz="2800" b="1" dirty="0">
                <a:solidFill>
                  <a:srgbClr val="C0504D">
                    <a:lumMod val="75000"/>
                  </a:srgbClr>
                </a:solidFill>
              </a:rPr>
              <a:t>Esclarecimento sobre os momentos e instâncias de Consulta </a:t>
            </a:r>
            <a:r>
              <a:rPr lang="pt-BR" sz="2800" b="1" dirty="0" smtClean="0">
                <a:solidFill>
                  <a:srgbClr val="C0504D">
                    <a:lumMod val="75000"/>
                  </a:srgbClr>
                </a:solidFill>
              </a:rPr>
              <a:t>Pública e formas de participação</a:t>
            </a:r>
            <a:endParaRPr lang="pt-BR" sz="2000" strike="sngStrike" dirty="0">
              <a:solidFill>
                <a:prstClr val="black"/>
              </a:solidFill>
            </a:endParaRPr>
          </a:p>
        </p:txBody>
      </p:sp>
    </p:spTree>
    <p:extLst>
      <p:ext uri="{BB962C8B-B14F-4D97-AF65-F5344CB8AC3E}">
        <p14:creationId xmlns:p14="http://schemas.microsoft.com/office/powerpoint/2010/main" val="352589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ETAPAS NA ELABORAÇÃO DOS PLANOS DE MANEJO</a:t>
            </a:r>
          </a:p>
        </p:txBody>
      </p:sp>
      <p:cxnSp>
        <p:nvCxnSpPr>
          <p:cNvPr id="3" name="Conector reto 2"/>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Grupo 3"/>
          <p:cNvGrpSpPr/>
          <p:nvPr/>
        </p:nvGrpSpPr>
        <p:grpSpPr>
          <a:xfrm>
            <a:off x="415218" y="1115709"/>
            <a:ext cx="6825546" cy="986548"/>
            <a:chOff x="0" y="0"/>
            <a:chExt cx="6825546" cy="1288075"/>
          </a:xfrm>
        </p:grpSpPr>
        <p:sp>
          <p:nvSpPr>
            <p:cNvPr id="5" name="Retângulo de cantos arredondados 4"/>
            <p:cNvSpPr/>
            <p:nvPr/>
          </p:nvSpPr>
          <p:spPr>
            <a:xfrm>
              <a:off x="0" y="0"/>
              <a:ext cx="6825546" cy="1288075"/>
            </a:xfrm>
            <a:prstGeom prst="roundRect">
              <a:avLst>
                <a:gd name="adj" fmla="val 10000"/>
              </a:avLst>
            </a:prstGeom>
            <a:solidFill>
              <a:srgbClr val="254275">
                <a:alpha val="90000"/>
              </a:srgbClr>
            </a:solidFill>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6" name="Retângulo 5"/>
            <p:cNvSpPr/>
            <p:nvPr/>
          </p:nvSpPr>
          <p:spPr>
            <a:xfrm>
              <a:off x="37726" y="37726"/>
              <a:ext cx="6787820" cy="1212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2000" b="1" kern="1200" dirty="0" smtClean="0"/>
                <a:t>Organização e Planejamento</a:t>
              </a:r>
              <a:endParaRPr lang="pt-BR" sz="2000" b="1" kern="1200" dirty="0"/>
            </a:p>
          </p:txBody>
        </p:sp>
      </p:grpSp>
      <p:grpSp>
        <p:nvGrpSpPr>
          <p:cNvPr id="7" name="Grupo 6"/>
          <p:cNvGrpSpPr/>
          <p:nvPr/>
        </p:nvGrpSpPr>
        <p:grpSpPr>
          <a:xfrm>
            <a:off x="986857" y="2324080"/>
            <a:ext cx="6825546" cy="837248"/>
            <a:chOff x="571639" y="1522271"/>
            <a:chExt cx="6825546" cy="1288075"/>
          </a:xfrm>
        </p:grpSpPr>
        <p:sp>
          <p:nvSpPr>
            <p:cNvPr id="8" name="Retângulo de cantos arredondados 7"/>
            <p:cNvSpPr/>
            <p:nvPr/>
          </p:nvSpPr>
          <p:spPr>
            <a:xfrm>
              <a:off x="571639" y="1522271"/>
              <a:ext cx="6825546" cy="1288075"/>
            </a:xfrm>
            <a:prstGeom prst="roundRect">
              <a:avLst>
                <a:gd name="adj" fmla="val 10000"/>
              </a:avLst>
            </a:prstGeom>
            <a:solidFill>
              <a:schemeClr val="accent5">
                <a:lumMod val="75000"/>
                <a:alpha val="76667"/>
              </a:schemeClr>
            </a:solidFill>
          </p:spPr>
          <p:style>
            <a:lnRef idx="2">
              <a:schemeClr val="lt1">
                <a:hueOff val="0"/>
                <a:satOff val="0"/>
                <a:lumOff val="0"/>
                <a:alphaOff val="0"/>
              </a:schemeClr>
            </a:lnRef>
            <a:fillRef idx="1">
              <a:schemeClr val="accent5">
                <a:alpha val="90000"/>
                <a:hueOff val="0"/>
                <a:satOff val="0"/>
                <a:lumOff val="0"/>
                <a:alphaOff val="-13333"/>
              </a:schemeClr>
            </a:fillRef>
            <a:effectRef idx="0">
              <a:schemeClr val="accent5">
                <a:alpha val="90000"/>
                <a:hueOff val="0"/>
                <a:satOff val="0"/>
                <a:lumOff val="0"/>
                <a:alphaOff val="-13333"/>
              </a:schemeClr>
            </a:effectRef>
            <a:fontRef idx="minor">
              <a:schemeClr val="lt1"/>
            </a:fontRef>
          </p:style>
        </p:sp>
        <p:sp>
          <p:nvSpPr>
            <p:cNvPr id="9" name="Retângulo 8"/>
            <p:cNvSpPr/>
            <p:nvPr/>
          </p:nvSpPr>
          <p:spPr>
            <a:xfrm>
              <a:off x="609365" y="1559997"/>
              <a:ext cx="6787820" cy="1212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2000" b="1" kern="1200" dirty="0" smtClean="0"/>
                <a:t>Diagnóstico</a:t>
              </a:r>
              <a:endParaRPr lang="pt-BR" sz="2000" b="1" kern="1200" dirty="0"/>
            </a:p>
          </p:txBody>
        </p:sp>
      </p:grpSp>
      <p:grpSp>
        <p:nvGrpSpPr>
          <p:cNvPr id="10" name="Grupo 9"/>
          <p:cNvGrpSpPr/>
          <p:nvPr/>
        </p:nvGrpSpPr>
        <p:grpSpPr>
          <a:xfrm>
            <a:off x="1549965" y="3368673"/>
            <a:ext cx="6825546" cy="1288075"/>
            <a:chOff x="1134747" y="3044542"/>
            <a:chExt cx="6825546" cy="1288075"/>
          </a:xfrm>
          <a:solidFill>
            <a:schemeClr val="accent1">
              <a:lumMod val="75000"/>
            </a:schemeClr>
          </a:solidFill>
        </p:grpSpPr>
        <p:sp>
          <p:nvSpPr>
            <p:cNvPr id="11" name="Retângulo de cantos arredondados 10"/>
            <p:cNvSpPr/>
            <p:nvPr/>
          </p:nvSpPr>
          <p:spPr>
            <a:xfrm>
              <a:off x="1134747" y="3044542"/>
              <a:ext cx="6825546" cy="1288075"/>
            </a:xfrm>
            <a:prstGeom prst="roundRect">
              <a:avLst>
                <a:gd name="adj" fmla="val 10000"/>
              </a:avLst>
            </a:prstGeom>
            <a:grpFill/>
          </p:spPr>
          <p:style>
            <a:lnRef idx="2">
              <a:schemeClr val="lt1">
                <a:hueOff val="0"/>
                <a:satOff val="0"/>
                <a:lumOff val="0"/>
                <a:alphaOff val="0"/>
              </a:schemeClr>
            </a:lnRef>
            <a:fillRef idx="1">
              <a:schemeClr val="accent5">
                <a:alpha val="90000"/>
                <a:hueOff val="0"/>
                <a:satOff val="0"/>
                <a:lumOff val="0"/>
                <a:alphaOff val="-26667"/>
              </a:schemeClr>
            </a:fillRef>
            <a:effectRef idx="0">
              <a:schemeClr val="accent5">
                <a:alpha val="90000"/>
                <a:hueOff val="0"/>
                <a:satOff val="0"/>
                <a:lumOff val="0"/>
                <a:alphaOff val="-26667"/>
              </a:schemeClr>
            </a:effectRef>
            <a:fontRef idx="minor">
              <a:schemeClr val="lt1"/>
            </a:fontRef>
          </p:style>
        </p:sp>
        <p:sp>
          <p:nvSpPr>
            <p:cNvPr id="12" name="Retângulo 11"/>
            <p:cNvSpPr/>
            <p:nvPr/>
          </p:nvSpPr>
          <p:spPr>
            <a:xfrm>
              <a:off x="1172473" y="3082268"/>
              <a:ext cx="6728725" cy="1212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2000" b="1" kern="1200" dirty="0" smtClean="0"/>
                <a:t>PRÉ-caracterização</a:t>
              </a:r>
            </a:p>
            <a:p>
              <a:pPr lvl="0" algn="ctr" defTabSz="711200">
                <a:lnSpc>
                  <a:spcPct val="90000"/>
                </a:lnSpc>
                <a:spcBef>
                  <a:spcPct val="0"/>
                </a:spcBef>
                <a:spcAft>
                  <a:spcPct val="35000"/>
                </a:spcAft>
              </a:pPr>
              <a:r>
                <a:rPr lang="pt-BR" sz="2000" b="1" dirty="0" smtClean="0"/>
                <a:t>PRÉ-zoneamento</a:t>
              </a:r>
            </a:p>
            <a:p>
              <a:pPr lvl="0" algn="ctr" defTabSz="711200">
                <a:lnSpc>
                  <a:spcPct val="90000"/>
                </a:lnSpc>
                <a:spcBef>
                  <a:spcPct val="0"/>
                </a:spcBef>
                <a:spcAft>
                  <a:spcPct val="35000"/>
                </a:spcAft>
              </a:pPr>
              <a:r>
                <a:rPr lang="pt-BR" sz="2000" b="1" kern="1200" dirty="0" smtClean="0"/>
                <a:t>PREVISÃO de programas</a:t>
              </a:r>
              <a:endParaRPr lang="pt-BR" sz="2000" b="1" kern="1200" dirty="0"/>
            </a:p>
          </p:txBody>
        </p:sp>
      </p:grpSp>
      <p:grpSp>
        <p:nvGrpSpPr>
          <p:cNvPr id="13" name="Grupo 12"/>
          <p:cNvGrpSpPr/>
          <p:nvPr/>
        </p:nvGrpSpPr>
        <p:grpSpPr>
          <a:xfrm>
            <a:off x="2121604" y="5025222"/>
            <a:ext cx="7022396" cy="1236424"/>
            <a:chOff x="1706386" y="4566813"/>
            <a:chExt cx="7022396" cy="1288075"/>
          </a:xfrm>
          <a:solidFill>
            <a:schemeClr val="accent5">
              <a:lumMod val="75000"/>
            </a:schemeClr>
          </a:solidFill>
        </p:grpSpPr>
        <p:sp>
          <p:nvSpPr>
            <p:cNvPr id="14" name="Retângulo de cantos arredondados 13"/>
            <p:cNvSpPr/>
            <p:nvPr/>
          </p:nvSpPr>
          <p:spPr>
            <a:xfrm>
              <a:off x="1706386" y="4566813"/>
              <a:ext cx="6825546" cy="1288075"/>
            </a:xfrm>
            <a:prstGeom prst="roundRect">
              <a:avLst>
                <a:gd name="adj" fmla="val 10000"/>
              </a:avLst>
            </a:prstGeom>
            <a:grpFill/>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sp>
        <p:sp>
          <p:nvSpPr>
            <p:cNvPr id="15" name="Retângulo 14"/>
            <p:cNvSpPr/>
            <p:nvPr/>
          </p:nvSpPr>
          <p:spPr>
            <a:xfrm>
              <a:off x="1744112" y="4604539"/>
              <a:ext cx="6984670" cy="12126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2000" b="1" dirty="0" smtClean="0"/>
                <a:t>PROCESSO de a</a:t>
              </a:r>
              <a:r>
                <a:rPr lang="pt-BR" sz="2000" b="1" kern="1200" dirty="0" smtClean="0"/>
                <a:t>provação do Plano de Manejo</a:t>
              </a:r>
              <a:endParaRPr lang="pt-BR" sz="2000" b="1" kern="1200" dirty="0"/>
            </a:p>
          </p:txBody>
        </p:sp>
      </p:grpSp>
      <p:grpSp>
        <p:nvGrpSpPr>
          <p:cNvPr id="16" name="Grupo 15"/>
          <p:cNvGrpSpPr/>
          <p:nvPr/>
        </p:nvGrpSpPr>
        <p:grpSpPr>
          <a:xfrm>
            <a:off x="6403515" y="1952128"/>
            <a:ext cx="837249" cy="837249"/>
            <a:chOff x="5988297" y="986548"/>
            <a:chExt cx="837249" cy="837249"/>
          </a:xfrm>
        </p:grpSpPr>
        <p:sp>
          <p:nvSpPr>
            <p:cNvPr id="17" name="Seta para baixo 16"/>
            <p:cNvSpPr/>
            <p:nvPr/>
          </p:nvSpPr>
          <p:spPr>
            <a:xfrm>
              <a:off x="5988297" y="986548"/>
              <a:ext cx="837249" cy="837249"/>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8" name="Seta para baixo 12"/>
            <p:cNvSpPr/>
            <p:nvPr/>
          </p:nvSpPr>
          <p:spPr>
            <a:xfrm>
              <a:off x="6176678" y="986548"/>
              <a:ext cx="460487" cy="6300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a:p>
          </p:txBody>
        </p:sp>
      </p:grpSp>
      <p:grpSp>
        <p:nvGrpSpPr>
          <p:cNvPr id="19" name="Grupo 18"/>
          <p:cNvGrpSpPr/>
          <p:nvPr/>
        </p:nvGrpSpPr>
        <p:grpSpPr>
          <a:xfrm>
            <a:off x="6975154" y="3037667"/>
            <a:ext cx="837249" cy="837249"/>
            <a:chOff x="6559936" y="2508819"/>
            <a:chExt cx="837249" cy="837249"/>
          </a:xfrm>
        </p:grpSpPr>
        <p:sp>
          <p:nvSpPr>
            <p:cNvPr id="20" name="Seta para baixo 19"/>
            <p:cNvSpPr/>
            <p:nvPr/>
          </p:nvSpPr>
          <p:spPr>
            <a:xfrm>
              <a:off x="6559936" y="2508819"/>
              <a:ext cx="837249" cy="837249"/>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20000"/>
              </a:schemeClr>
            </a:fillRef>
            <a:effectRef idx="0">
              <a:schemeClr val="accent5">
                <a:alpha val="90000"/>
                <a:tint val="40000"/>
                <a:hueOff val="0"/>
                <a:satOff val="0"/>
                <a:lumOff val="0"/>
                <a:alphaOff val="-20000"/>
              </a:schemeClr>
            </a:effectRef>
            <a:fontRef idx="minor">
              <a:schemeClr val="dk1">
                <a:hueOff val="0"/>
                <a:satOff val="0"/>
                <a:lumOff val="0"/>
                <a:alphaOff val="0"/>
              </a:schemeClr>
            </a:fontRef>
          </p:style>
        </p:sp>
        <p:sp>
          <p:nvSpPr>
            <p:cNvPr id="21" name="Seta para baixo 14"/>
            <p:cNvSpPr/>
            <p:nvPr/>
          </p:nvSpPr>
          <p:spPr>
            <a:xfrm>
              <a:off x="6748317" y="2508819"/>
              <a:ext cx="460487" cy="6300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a:p>
          </p:txBody>
        </p:sp>
      </p:grpSp>
      <p:grpSp>
        <p:nvGrpSpPr>
          <p:cNvPr id="22" name="Grupo 21"/>
          <p:cNvGrpSpPr/>
          <p:nvPr/>
        </p:nvGrpSpPr>
        <p:grpSpPr>
          <a:xfrm>
            <a:off x="7538262" y="4518995"/>
            <a:ext cx="837249" cy="837249"/>
            <a:chOff x="7123044" y="4031091"/>
            <a:chExt cx="837249" cy="837249"/>
          </a:xfrm>
        </p:grpSpPr>
        <p:sp>
          <p:nvSpPr>
            <p:cNvPr id="23" name="Seta para baixo 22"/>
            <p:cNvSpPr/>
            <p:nvPr/>
          </p:nvSpPr>
          <p:spPr>
            <a:xfrm>
              <a:off x="7123044" y="4031091"/>
              <a:ext cx="837249" cy="837249"/>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40000"/>
              </a:schemeClr>
            </a:fillRef>
            <a:effectRef idx="0">
              <a:schemeClr val="accent5">
                <a:alpha val="90000"/>
                <a:tint val="40000"/>
                <a:hueOff val="0"/>
                <a:satOff val="0"/>
                <a:lumOff val="0"/>
                <a:alphaOff val="-40000"/>
              </a:schemeClr>
            </a:effectRef>
            <a:fontRef idx="minor">
              <a:schemeClr val="dk1">
                <a:hueOff val="0"/>
                <a:satOff val="0"/>
                <a:lumOff val="0"/>
                <a:alphaOff val="0"/>
              </a:schemeClr>
            </a:fontRef>
          </p:style>
        </p:sp>
        <p:sp>
          <p:nvSpPr>
            <p:cNvPr id="24" name="Seta para baixo 16"/>
            <p:cNvSpPr/>
            <p:nvPr/>
          </p:nvSpPr>
          <p:spPr>
            <a:xfrm>
              <a:off x="7311425" y="4031091"/>
              <a:ext cx="460487" cy="6300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a:p>
          </p:txBody>
        </p:sp>
      </p:grpSp>
    </p:spTree>
    <p:extLst>
      <p:ext uri="{BB962C8B-B14F-4D97-AF65-F5344CB8AC3E}">
        <p14:creationId xmlns:p14="http://schemas.microsoft.com/office/powerpoint/2010/main" val="235536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FASE DE CONSULTA PÚBLICA E DELIBERAÇÃO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5" name="Diagrama 4"/>
          <p:cNvGraphicFramePr/>
          <p:nvPr>
            <p:extLst>
              <p:ext uri="{D42A27DB-BD31-4B8C-83A1-F6EECF244321}">
                <p14:modId xmlns:p14="http://schemas.microsoft.com/office/powerpoint/2010/main" val="1151658471"/>
              </p:ext>
            </p:extLst>
          </p:nvPr>
        </p:nvGraphicFramePr>
        <p:xfrm>
          <a:off x="0" y="1844824"/>
          <a:ext cx="9144000" cy="479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69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t>CANAIS PARA CONTRIBUIÇÕES AO PLANO DE MANEJO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3155971006"/>
              </p:ext>
            </p:extLst>
          </p:nvPr>
        </p:nvGraphicFramePr>
        <p:xfrm>
          <a:off x="0" y="1323709"/>
          <a:ext cx="3276600" cy="141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dobrada para cima 2"/>
          <p:cNvSpPr/>
          <p:nvPr/>
        </p:nvSpPr>
        <p:spPr>
          <a:xfrm rot="5400000">
            <a:off x="-163777" y="3537368"/>
            <a:ext cx="3195935" cy="1986644"/>
          </a:xfrm>
          <a:prstGeom prst="bentUpArrow">
            <a:avLst>
              <a:gd name="adj1" fmla="val 6918"/>
              <a:gd name="adj2" fmla="val 7192"/>
              <a:gd name="adj3" fmla="val 6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dobrada para cima 7"/>
          <p:cNvSpPr/>
          <p:nvPr/>
        </p:nvSpPr>
        <p:spPr>
          <a:xfrm rot="5400000">
            <a:off x="2011250" y="2325519"/>
            <a:ext cx="1242928" cy="1273629"/>
          </a:xfrm>
          <a:prstGeom prst="bentUpArrow">
            <a:avLst>
              <a:gd name="adj1" fmla="val 11863"/>
              <a:gd name="adj2" fmla="val 10549"/>
              <a:gd name="adj3" fmla="val 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1850572" y="1395662"/>
            <a:ext cx="3004457"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upo 10"/>
          <p:cNvGrpSpPr/>
          <p:nvPr/>
        </p:nvGrpSpPr>
        <p:grpSpPr>
          <a:xfrm>
            <a:off x="5015061" y="1107879"/>
            <a:ext cx="1690540" cy="1428220"/>
            <a:chOff x="2332187" y="4926032"/>
            <a:chExt cx="1586869" cy="1340636"/>
          </a:xfrm>
          <a:solidFill>
            <a:schemeClr val="accent1">
              <a:lumMod val="50000"/>
            </a:schemeClr>
          </a:solidFill>
        </p:grpSpPr>
        <p:sp>
          <p:nvSpPr>
            <p:cNvPr id="11" name="Retângulo de cantos arredondados 10"/>
            <p:cNvSpPr/>
            <p:nvPr/>
          </p:nvSpPr>
          <p:spPr>
            <a:xfrm>
              <a:off x="2332187" y="4926032"/>
              <a:ext cx="1586869" cy="134063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2544112" y="5009455"/>
              <a:ext cx="1163019" cy="11546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algn="ctr" defTabSz="366713">
                <a:lnSpc>
                  <a:spcPct val="90000"/>
                </a:lnSpc>
                <a:spcBef>
                  <a:spcPct val="0"/>
                </a:spcBef>
                <a:spcAft>
                  <a:spcPct val="35000"/>
                </a:spcAft>
              </a:pPr>
              <a:r>
                <a:rPr lang="pt-BR" sz="1500" dirty="0" smtClean="0">
                  <a:solidFill>
                    <a:schemeClr val="bg1"/>
                  </a:solidFill>
                </a:rPr>
                <a:t>OFICINAS</a:t>
              </a:r>
            </a:p>
            <a:p>
              <a:pPr algn="ctr" defTabSz="366713">
                <a:lnSpc>
                  <a:spcPct val="90000"/>
                </a:lnSpc>
                <a:spcBef>
                  <a:spcPct val="0"/>
                </a:spcBef>
                <a:spcAft>
                  <a:spcPct val="35000"/>
                </a:spcAft>
              </a:pPr>
              <a:r>
                <a:rPr lang="pt-BR" sz="1050" dirty="0" smtClean="0">
                  <a:solidFill>
                    <a:schemeClr val="bg1"/>
                  </a:solidFill>
                </a:rPr>
                <a:t>Caracterização </a:t>
              </a:r>
            </a:p>
            <a:p>
              <a:pPr algn="ctr" defTabSz="366713">
                <a:lnSpc>
                  <a:spcPct val="90000"/>
                </a:lnSpc>
                <a:spcBef>
                  <a:spcPct val="0"/>
                </a:spcBef>
                <a:spcAft>
                  <a:spcPct val="35000"/>
                </a:spcAft>
              </a:pPr>
              <a:r>
                <a:rPr lang="pt-BR" sz="1050" dirty="0" smtClean="0">
                  <a:solidFill>
                    <a:schemeClr val="bg1"/>
                  </a:solidFill>
                </a:rPr>
                <a:t>Zoneamento </a:t>
              </a:r>
            </a:p>
            <a:p>
              <a:pPr algn="ctr" defTabSz="366713">
                <a:lnSpc>
                  <a:spcPct val="90000"/>
                </a:lnSpc>
                <a:spcBef>
                  <a:spcPct val="0"/>
                </a:spcBef>
                <a:spcAft>
                  <a:spcPct val="35000"/>
                </a:spcAft>
              </a:pPr>
              <a:r>
                <a:rPr lang="pt-BR" sz="1050" dirty="0" smtClean="0">
                  <a:solidFill>
                    <a:schemeClr val="bg1"/>
                  </a:solidFill>
                </a:rPr>
                <a:t>Programas de Gestão</a:t>
              </a:r>
              <a:endParaRPr lang="pt-BR" sz="1050" dirty="0">
                <a:solidFill>
                  <a:schemeClr val="bg1"/>
                </a:solidFill>
              </a:endParaRPr>
            </a:p>
          </p:txBody>
        </p:sp>
      </p:grpSp>
      <p:sp>
        <p:nvSpPr>
          <p:cNvPr id="24" name="CaixaDeTexto 23"/>
          <p:cNvSpPr txBox="1"/>
          <p:nvPr/>
        </p:nvSpPr>
        <p:spPr>
          <a:xfrm>
            <a:off x="2549368" y="5805264"/>
            <a:ext cx="5748177" cy="400110"/>
          </a:xfrm>
          <a:prstGeom prst="rect">
            <a:avLst/>
          </a:prstGeom>
          <a:noFill/>
        </p:spPr>
        <p:txBody>
          <a:bodyPr wrap="none" rtlCol="0">
            <a:spAutoFit/>
          </a:bodyPr>
          <a:lstStyle/>
          <a:p>
            <a:r>
              <a:rPr lang="pt-BR" sz="2000" dirty="0" smtClean="0"/>
              <a:t>Durante o processo de consulta via Conselhos 10/05</a:t>
            </a:r>
            <a:endParaRPr lang="pt-BR" sz="2000" dirty="0"/>
          </a:p>
        </p:txBody>
      </p:sp>
      <p:pic>
        <p:nvPicPr>
          <p:cNvPr id="5" name="Imagem 4"/>
          <p:cNvPicPr>
            <a:picLocks noChangeAspect="1"/>
          </p:cNvPicPr>
          <p:nvPr/>
        </p:nvPicPr>
        <p:blipFill rotWithShape="1">
          <a:blip r:embed="rId7"/>
          <a:srcRect l="8177" t="43246" r="9468" b="7218"/>
          <a:stretch/>
        </p:blipFill>
        <p:spPr>
          <a:xfrm>
            <a:off x="3601294" y="2932722"/>
            <a:ext cx="4903708" cy="1659119"/>
          </a:xfrm>
          <a:prstGeom prst="rect">
            <a:avLst/>
          </a:prstGeom>
        </p:spPr>
      </p:pic>
      <p:sp>
        <p:nvSpPr>
          <p:cNvPr id="4" name="CaixaDeTexto 3"/>
          <p:cNvSpPr txBox="1"/>
          <p:nvPr/>
        </p:nvSpPr>
        <p:spPr>
          <a:xfrm>
            <a:off x="4855029" y="3690102"/>
            <a:ext cx="2392001" cy="200055"/>
          </a:xfrm>
          <a:prstGeom prst="rect">
            <a:avLst/>
          </a:prstGeom>
          <a:solidFill>
            <a:srgbClr val="E7EEF7"/>
          </a:solidFill>
        </p:spPr>
        <p:txBody>
          <a:bodyPr wrap="none" rtlCol="0">
            <a:spAutoFit/>
          </a:bodyPr>
          <a:lstStyle/>
          <a:p>
            <a:r>
              <a:rPr lang="pt-BR" sz="7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EE Santa Maria – Consulta Pública – Etapa Diagnóstico</a:t>
            </a:r>
            <a:endParaRPr lang="pt-BR" sz="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1927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PORTAL PLANOS DE MANEJO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270370" y="1035351"/>
            <a:ext cx="8587027" cy="830997"/>
          </a:xfrm>
          <a:prstGeom prst="rect">
            <a:avLst/>
          </a:prstGeom>
          <a:noFill/>
        </p:spPr>
        <p:txBody>
          <a:bodyPr wrap="square" rtlCol="0">
            <a:spAutoFit/>
          </a:bodyPr>
          <a:lstStyle/>
          <a:p>
            <a:pPr algn="ctr"/>
            <a:r>
              <a:rPr lang="pt-BR" sz="1600" dirty="0" smtClean="0">
                <a:solidFill>
                  <a:prstClr val="black"/>
                </a:solidFill>
                <a:hlinkClick r:id="rId2"/>
              </a:rPr>
              <a:t>www.ambiente.sp.gov.br/consulta-planosdemanejo</a:t>
            </a:r>
            <a:endParaRPr lang="pt-BR" sz="1600" dirty="0" smtClean="0">
              <a:solidFill>
                <a:prstClr val="black"/>
              </a:solidFill>
            </a:endParaRPr>
          </a:p>
          <a:p>
            <a:pPr algn="ctr"/>
            <a:endParaRPr lang="pt-BR" sz="1600" dirty="0">
              <a:solidFill>
                <a:prstClr val="black"/>
              </a:solidFill>
            </a:endParaRPr>
          </a:p>
          <a:p>
            <a:pPr algn="ctr"/>
            <a:endParaRPr lang="pt-BR" sz="1600" dirty="0">
              <a:solidFill>
                <a:prstClr val="black"/>
              </a:solidFill>
            </a:endParaRPr>
          </a:p>
        </p:txBody>
      </p:sp>
      <p:pic>
        <p:nvPicPr>
          <p:cNvPr id="4" name="Imagem 3"/>
          <p:cNvPicPr>
            <a:picLocks noChangeAspect="1"/>
          </p:cNvPicPr>
          <p:nvPr/>
        </p:nvPicPr>
        <p:blipFill rotWithShape="1">
          <a:blip r:embed="rId3"/>
          <a:srcRect l="858" t="12491" r="1887" b="4910"/>
          <a:stretch/>
        </p:blipFill>
        <p:spPr>
          <a:xfrm>
            <a:off x="125505" y="1628800"/>
            <a:ext cx="8892989" cy="4248472"/>
          </a:xfrm>
          <a:prstGeom prst="rect">
            <a:avLst/>
          </a:prstGeom>
        </p:spPr>
      </p:pic>
    </p:spTree>
    <p:extLst>
      <p:ext uri="{BB962C8B-B14F-4D97-AF65-F5344CB8AC3E}">
        <p14:creationId xmlns:p14="http://schemas.microsoft.com/office/powerpoint/2010/main" val="247726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ixaDeTexto 75"/>
          <p:cNvSpPr txBox="1"/>
          <p:nvPr/>
        </p:nvSpPr>
        <p:spPr>
          <a:xfrm>
            <a:off x="0" y="400379"/>
            <a:ext cx="9144000" cy="461665"/>
          </a:xfrm>
          <a:prstGeom prst="rect">
            <a:avLst/>
          </a:prstGeom>
          <a:noFill/>
        </p:spPr>
        <p:txBody>
          <a:bodyPr wrap="square" rtlCol="0">
            <a:spAutoFit/>
          </a:bodyPr>
          <a:lstStyle/>
          <a:p>
            <a:pPr marL="342900" indent="-342900">
              <a:buFont typeface="Wingdings" panose="05000000000000000000" pitchFamily="2" charset="2"/>
              <a:buChar char="§"/>
            </a:pPr>
            <a:r>
              <a:rPr lang="pt-BR" sz="2400" b="1" dirty="0" smtClean="0">
                <a:solidFill>
                  <a:prstClr val="black"/>
                </a:solidFill>
              </a:rPr>
              <a:t>CONSULTA PÚBLICA VIA FORMULÁRIO ELETRÔNICO</a:t>
            </a:r>
          </a:p>
        </p:txBody>
      </p:sp>
      <p:cxnSp>
        <p:nvCxnSpPr>
          <p:cNvPr id="77" name="Conector reto 76"/>
          <p:cNvCxnSpPr/>
          <p:nvPr/>
        </p:nvCxnSpPr>
        <p:spPr>
          <a:xfrm>
            <a:off x="0" y="862044"/>
            <a:ext cx="885739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70370" y="1035351"/>
            <a:ext cx="8587027" cy="830997"/>
          </a:xfrm>
          <a:prstGeom prst="rect">
            <a:avLst/>
          </a:prstGeom>
          <a:noFill/>
        </p:spPr>
        <p:txBody>
          <a:bodyPr wrap="square" rtlCol="0">
            <a:spAutoFit/>
          </a:bodyPr>
          <a:lstStyle/>
          <a:p>
            <a:pPr algn="ctr"/>
            <a:r>
              <a:rPr lang="pt-BR" sz="1600" dirty="0" smtClean="0">
                <a:solidFill>
                  <a:prstClr val="black"/>
                </a:solidFill>
                <a:hlinkClick r:id="rId2"/>
              </a:rPr>
              <a:t>www.ambiente.sp.gov.br/consulta-planosdemanejo</a:t>
            </a:r>
            <a:endParaRPr lang="pt-BR" sz="1600" dirty="0" smtClean="0">
              <a:solidFill>
                <a:prstClr val="black"/>
              </a:solidFill>
            </a:endParaRPr>
          </a:p>
          <a:p>
            <a:pPr algn="ctr"/>
            <a:endParaRPr lang="pt-BR" sz="1600" dirty="0">
              <a:solidFill>
                <a:prstClr val="black"/>
              </a:solidFill>
            </a:endParaRPr>
          </a:p>
          <a:p>
            <a:pPr algn="ctr"/>
            <a:endParaRPr lang="pt-BR" sz="1600" dirty="0">
              <a:solidFill>
                <a:prstClr val="black"/>
              </a:solidFill>
            </a:endParaRPr>
          </a:p>
        </p:txBody>
      </p:sp>
      <p:pic>
        <p:nvPicPr>
          <p:cNvPr id="2" name="Imagem 1"/>
          <p:cNvPicPr>
            <a:picLocks noChangeAspect="1"/>
          </p:cNvPicPr>
          <p:nvPr/>
        </p:nvPicPr>
        <p:blipFill rotWithShape="1">
          <a:blip r:embed="rId3"/>
          <a:srcRect l="532" t="14001" r="1819" b="4801"/>
          <a:stretch/>
        </p:blipFill>
        <p:spPr>
          <a:xfrm>
            <a:off x="107504" y="2035978"/>
            <a:ext cx="8928992" cy="4176464"/>
          </a:xfrm>
          <a:prstGeom prst="rect">
            <a:avLst/>
          </a:prstGeom>
        </p:spPr>
      </p:pic>
    </p:spTree>
    <p:extLst>
      <p:ext uri="{BB962C8B-B14F-4D97-AF65-F5344CB8AC3E}">
        <p14:creationId xmlns:p14="http://schemas.microsoft.com/office/powerpoint/2010/main" val="2158954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973</Words>
  <Application>Microsoft Office PowerPoint</Application>
  <PresentationFormat>Apresentação na tela (4:3)</PresentationFormat>
  <Paragraphs>215</Paragraphs>
  <Slides>25</Slides>
  <Notes>2</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25</vt:i4>
      </vt:variant>
    </vt:vector>
  </HeadingPairs>
  <TitlesOfParts>
    <vt:vector size="37" baseType="lpstr">
      <vt:lpstr>Microsoft YaHei</vt:lpstr>
      <vt:lpstr>MS Gothic</vt:lpstr>
      <vt:lpstr>MS Gothic</vt:lpstr>
      <vt:lpstr>Arial</vt:lpstr>
      <vt:lpstr>Arial Narrow</vt:lpstr>
      <vt:lpstr>Calibri</vt:lpstr>
      <vt:lpstr>Cambria</vt:lpstr>
      <vt:lpstr>Symbol</vt:lpstr>
      <vt:lpstr>Tahoma</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simonem</dc:creator>
  <cp:lastModifiedBy>Simone Mendes de Oliveira do Amaral</cp:lastModifiedBy>
  <cp:revision>131</cp:revision>
  <cp:lastPrinted>2019-04-16T14:22:20Z</cp:lastPrinted>
  <dcterms:created xsi:type="dcterms:W3CDTF">2018-02-23T18:53:34Z</dcterms:created>
  <dcterms:modified xsi:type="dcterms:W3CDTF">2019-05-28T13:49:22Z</dcterms:modified>
</cp:coreProperties>
</file>